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69" r:id="rId3"/>
    <p:sldId id="270" r:id="rId4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99"/>
    <a:srgbClr val="6600FF"/>
    <a:srgbClr val="FF0000"/>
    <a:srgbClr val="FF9933"/>
    <a:srgbClr val="33CC33"/>
    <a:srgbClr val="FFFF00"/>
    <a:srgbClr val="FFCC00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710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1896" y="11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FCD2A42-2BFA-44BC-A62D-19FCA70B36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8854E55-C67E-4A2F-AFA9-04A7FCEFE51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6244854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1A121F7-1528-4437-861E-C8DE62A400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BB15E33-375E-4364-B237-B6A09A1758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863936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E7F8226-934B-4746-9043-9F555512A3C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951663" y="115888"/>
            <a:ext cx="2273300" cy="60610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52CE109-83E6-44D1-B737-0A898F4EC4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670675" cy="60610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7984552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7E91DB-99FF-4680-9980-713FEAF30C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70214B7-F8F0-4BD5-9822-A966FC0095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766345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06B18F-B4AE-4838-8507-A41FEB239D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9AC8157-A1BE-4B40-A863-4E73F3C371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339852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F6A663-2E82-4F76-B989-12E5464308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2D170BD-F950-46FC-ABEC-7EFF056E44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195762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8537B8E-46CB-46CE-A925-2C87209311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29200" y="1825625"/>
            <a:ext cx="4195763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05942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36B2DE-01ED-43C3-8C44-6FB2DBF1BF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2A2279F-78A9-45F8-AA89-73F8420C36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B0DA83F-935A-423B-A607-52C4CBA52F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10DF49B-7D6E-4CE6-A07C-573DE0E60C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91378AF-3FA6-43C6-A55D-5EEA4F3168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08822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E93B618-243A-4333-BF2B-FC6B016DC0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59713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45050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58D54F2-81FF-41E5-9027-A51AD32FE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3406823-DF1B-4943-9F7F-6962221809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34104B5-2FF8-42D9-866E-B10ADB370A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70475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7074FD-48AE-479C-82D9-36A090A5DF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A47FD61-B460-4D26-BADB-6C571369717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1E768A5-6DAA-40C5-B1DE-041AFB640F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9769693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>
            <a:extLst>
              <a:ext uri="{FF2B5EF4-FFF2-40B4-BE49-F238E27FC236}">
                <a16:creationId xmlns:a16="http://schemas.microsoft.com/office/drawing/2014/main" id="{A13F9DED-C4C4-496A-BD3F-BFC48DF5E682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>
            <a:extLst>
              <a:ext uri="{FF2B5EF4-FFF2-40B4-BE49-F238E27FC236}">
                <a16:creationId xmlns:a16="http://schemas.microsoft.com/office/drawing/2014/main" id="{4E5C6B7A-A45D-4C0F-B0A5-D948A3FA1D3C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04482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/>
              <a:t>Copyright©2011 </a:t>
            </a:r>
            <a:r>
              <a:rPr lang="en-US" altLang="ja-JP" sz="800" b="1">
                <a:hlinkClick r:id="rId14"/>
              </a:rPr>
              <a:t>http://www.digipot.net</a:t>
            </a:r>
            <a:r>
              <a:rPr lang="en-US" altLang="ja-JP" sz="800" b="1"/>
              <a:t> All rights reserved. </a:t>
            </a:r>
          </a:p>
        </p:txBody>
      </p:sp>
      <p:sp>
        <p:nvSpPr>
          <p:cNvPr id="1034" name="Rectangle 10">
            <a:extLst>
              <a:ext uri="{FF2B5EF4-FFF2-40B4-BE49-F238E27FC236}">
                <a16:creationId xmlns:a16="http://schemas.microsoft.com/office/drawing/2014/main" id="{8B8C823F-B8A1-4121-B231-96A7C60B3B4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51" name="Rectangle 27">
            <a:extLst>
              <a:ext uri="{FF2B5EF4-FFF2-40B4-BE49-F238E27FC236}">
                <a16:creationId xmlns:a16="http://schemas.microsoft.com/office/drawing/2014/main" id="{4A983023-BA36-4CC7-A33B-CC152D1C2E7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2" name="Rectangle 28">
            <a:extLst>
              <a:ext uri="{FF2B5EF4-FFF2-40B4-BE49-F238E27FC236}">
                <a16:creationId xmlns:a16="http://schemas.microsoft.com/office/drawing/2014/main" id="{5E709866-070E-459B-B997-DA1A84BE524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3" name="Rectangle 29">
            <a:extLst>
              <a:ext uri="{FF2B5EF4-FFF2-40B4-BE49-F238E27FC236}">
                <a16:creationId xmlns:a16="http://schemas.microsoft.com/office/drawing/2014/main" id="{32C88D13-1134-47BD-8FC9-FD0998707B4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4" name="Rectangle 30">
            <a:extLst>
              <a:ext uri="{FF2B5EF4-FFF2-40B4-BE49-F238E27FC236}">
                <a16:creationId xmlns:a16="http://schemas.microsoft.com/office/drawing/2014/main" id="{00107243-DB40-4316-B062-CBE2AD44EB8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5" name="Rectangle 31">
            <a:extLst>
              <a:ext uri="{FF2B5EF4-FFF2-40B4-BE49-F238E27FC236}">
                <a16:creationId xmlns:a16="http://schemas.microsoft.com/office/drawing/2014/main" id="{67CD05D3-124E-48D1-88A8-387C55C19E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6" name="Rectangle 32">
            <a:extLst>
              <a:ext uri="{FF2B5EF4-FFF2-40B4-BE49-F238E27FC236}">
                <a16:creationId xmlns:a16="http://schemas.microsoft.com/office/drawing/2014/main" id="{23407634-23FD-404D-B6C6-9C658A808C3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7" name="Rectangle 33">
            <a:extLst>
              <a:ext uri="{FF2B5EF4-FFF2-40B4-BE49-F238E27FC236}">
                <a16:creationId xmlns:a16="http://schemas.microsoft.com/office/drawing/2014/main" id="{CA749B1F-39B4-4165-A4EE-45DF75BD655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8" name="Rectangle 34">
            <a:extLst>
              <a:ext uri="{FF2B5EF4-FFF2-40B4-BE49-F238E27FC236}">
                <a16:creationId xmlns:a16="http://schemas.microsoft.com/office/drawing/2014/main" id="{4B9EE98A-47C3-4D23-9298-5092F6853E1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9" name="Rectangle 35">
            <a:extLst>
              <a:ext uri="{FF2B5EF4-FFF2-40B4-BE49-F238E27FC236}">
                <a16:creationId xmlns:a16="http://schemas.microsoft.com/office/drawing/2014/main" id="{7FB4B9E5-1E6F-4BD3-A7F5-A4C0B9E6E93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0" name="Rectangle 36">
            <a:extLst>
              <a:ext uri="{FF2B5EF4-FFF2-40B4-BE49-F238E27FC236}">
                <a16:creationId xmlns:a16="http://schemas.microsoft.com/office/drawing/2014/main" id="{C60A2BF0-9195-4945-904D-74FB5833453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1" name="Rectangle 37">
            <a:extLst>
              <a:ext uri="{FF2B5EF4-FFF2-40B4-BE49-F238E27FC236}">
                <a16:creationId xmlns:a16="http://schemas.microsoft.com/office/drawing/2014/main" id="{5DF0C9DA-6380-49F6-AD46-7ACE86DDF1E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2" name="Rectangle 38">
            <a:extLst>
              <a:ext uri="{FF2B5EF4-FFF2-40B4-BE49-F238E27FC236}">
                <a16:creationId xmlns:a16="http://schemas.microsoft.com/office/drawing/2014/main" id="{056E0284-2ECD-41FB-AA1B-3E606C7E92F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3" name="Rectangle 39">
            <a:extLst>
              <a:ext uri="{FF2B5EF4-FFF2-40B4-BE49-F238E27FC236}">
                <a16:creationId xmlns:a16="http://schemas.microsoft.com/office/drawing/2014/main" id="{7CC97887-587A-4D49-AC6A-3D109AE0CD1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4" name="Rectangle 40">
            <a:extLst>
              <a:ext uri="{FF2B5EF4-FFF2-40B4-BE49-F238E27FC236}">
                <a16:creationId xmlns:a16="http://schemas.microsoft.com/office/drawing/2014/main" id="{4F5D3162-086A-433C-842F-925E3A380BD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65" name="Rectangle 41">
            <a:extLst>
              <a:ext uri="{FF2B5EF4-FFF2-40B4-BE49-F238E27FC236}">
                <a16:creationId xmlns:a16="http://schemas.microsoft.com/office/drawing/2014/main" id="{27390384-725C-4363-A929-7B0C026EBAD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527" name="Group 327">
            <a:extLst>
              <a:ext uri="{FF2B5EF4-FFF2-40B4-BE49-F238E27FC236}">
                <a16:creationId xmlns:a16="http://schemas.microsoft.com/office/drawing/2014/main" id="{AB101E33-E549-491E-8F84-FE907D213261}"/>
              </a:ext>
            </a:extLst>
          </p:cNvPr>
          <p:cNvGrpSpPr>
            <a:grpSpLocks/>
          </p:cNvGrpSpPr>
          <p:nvPr/>
        </p:nvGrpSpPr>
        <p:grpSpPr bwMode="auto">
          <a:xfrm>
            <a:off x="2360613" y="3141663"/>
            <a:ext cx="1441450" cy="1081087"/>
            <a:chOff x="2014" y="2328"/>
            <a:chExt cx="1591" cy="1193"/>
          </a:xfrm>
        </p:grpSpPr>
        <p:sp>
          <p:nvSpPr>
            <p:cNvPr id="51528" name="AutoShape 328">
              <a:extLst>
                <a:ext uri="{FF2B5EF4-FFF2-40B4-BE49-F238E27FC236}">
                  <a16:creationId xmlns:a16="http://schemas.microsoft.com/office/drawing/2014/main" id="{C0CFC00E-3E93-4AFD-AE6B-5803C0A180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1" y="3379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29" name="AutoShape 329">
              <a:extLst>
                <a:ext uri="{FF2B5EF4-FFF2-40B4-BE49-F238E27FC236}">
                  <a16:creationId xmlns:a16="http://schemas.microsoft.com/office/drawing/2014/main" id="{083C1EC6-4EA0-491C-A6F3-7FE5EC3DB4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8" y="3322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30" name="AutoShape 330">
              <a:extLst>
                <a:ext uri="{FF2B5EF4-FFF2-40B4-BE49-F238E27FC236}">
                  <a16:creationId xmlns:a16="http://schemas.microsoft.com/office/drawing/2014/main" id="{B48BB248-B338-4645-82B4-91BF27B0BB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2" y="3430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531" name="Group 331">
              <a:extLst>
                <a:ext uri="{FF2B5EF4-FFF2-40B4-BE49-F238E27FC236}">
                  <a16:creationId xmlns:a16="http://schemas.microsoft.com/office/drawing/2014/main" id="{9E05195F-E663-4BB3-9487-09F88D08C86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12" y="3443"/>
              <a:ext cx="453" cy="65"/>
              <a:chOff x="3845" y="3566"/>
              <a:chExt cx="1136" cy="182"/>
            </a:xfrm>
          </p:grpSpPr>
          <p:sp>
            <p:nvSpPr>
              <p:cNvPr id="51532" name="AutoShape 332">
                <a:extLst>
                  <a:ext uri="{FF2B5EF4-FFF2-40B4-BE49-F238E27FC236}">
                    <a16:creationId xmlns:a16="http://schemas.microsoft.com/office/drawing/2014/main" id="{D10B6383-9795-463E-92DF-2FD6B78B19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3" name="AutoShape 333">
                <a:extLst>
                  <a:ext uri="{FF2B5EF4-FFF2-40B4-BE49-F238E27FC236}">
                    <a16:creationId xmlns:a16="http://schemas.microsoft.com/office/drawing/2014/main" id="{5BF14BC7-6662-4D8C-B308-8B6F50CDBE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4" name="AutoShape 334">
                <a:extLst>
                  <a:ext uri="{FF2B5EF4-FFF2-40B4-BE49-F238E27FC236}">
                    <a16:creationId xmlns:a16="http://schemas.microsoft.com/office/drawing/2014/main" id="{A0C1E600-61A6-4611-8013-B6B919A94A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5" name="AutoShape 335">
                <a:extLst>
                  <a:ext uri="{FF2B5EF4-FFF2-40B4-BE49-F238E27FC236}">
                    <a16:creationId xmlns:a16="http://schemas.microsoft.com/office/drawing/2014/main" id="{033B0424-63DC-431F-9B05-05920065A2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6" name="AutoShape 336">
                <a:extLst>
                  <a:ext uri="{FF2B5EF4-FFF2-40B4-BE49-F238E27FC236}">
                    <a16:creationId xmlns:a16="http://schemas.microsoft.com/office/drawing/2014/main" id="{BCBCC419-06EE-43C5-B2C1-55895EFECF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7" name="AutoShape 337">
                <a:extLst>
                  <a:ext uri="{FF2B5EF4-FFF2-40B4-BE49-F238E27FC236}">
                    <a16:creationId xmlns:a16="http://schemas.microsoft.com/office/drawing/2014/main" id="{5CF207D3-F7D8-4B24-A1BB-4D798727B0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8" name="AutoShape 338">
                <a:extLst>
                  <a:ext uri="{FF2B5EF4-FFF2-40B4-BE49-F238E27FC236}">
                    <a16:creationId xmlns:a16="http://schemas.microsoft.com/office/drawing/2014/main" id="{EC628865-BBB7-4994-B141-475B1E0B1A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39" name="AutoShape 339">
                <a:extLst>
                  <a:ext uri="{FF2B5EF4-FFF2-40B4-BE49-F238E27FC236}">
                    <a16:creationId xmlns:a16="http://schemas.microsoft.com/office/drawing/2014/main" id="{50925B9B-6A65-4905-B56A-10A02D958C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0" name="AutoShape 340">
                <a:extLst>
                  <a:ext uri="{FF2B5EF4-FFF2-40B4-BE49-F238E27FC236}">
                    <a16:creationId xmlns:a16="http://schemas.microsoft.com/office/drawing/2014/main" id="{3EA93599-B3AE-4477-B03E-5F790C66A6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1" name="AutoShape 341">
                <a:extLst>
                  <a:ext uri="{FF2B5EF4-FFF2-40B4-BE49-F238E27FC236}">
                    <a16:creationId xmlns:a16="http://schemas.microsoft.com/office/drawing/2014/main" id="{CE2590D4-5131-4FBD-B8AA-57D90CE708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2" name="AutoShape 342">
                <a:extLst>
                  <a:ext uri="{FF2B5EF4-FFF2-40B4-BE49-F238E27FC236}">
                    <a16:creationId xmlns:a16="http://schemas.microsoft.com/office/drawing/2014/main" id="{A96D945E-24CB-4214-BA18-CB22A43D93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3" name="AutoShape 343">
                <a:extLst>
                  <a:ext uri="{FF2B5EF4-FFF2-40B4-BE49-F238E27FC236}">
                    <a16:creationId xmlns:a16="http://schemas.microsoft.com/office/drawing/2014/main" id="{CE52AE1D-6438-4377-9DDD-221D87D609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4" name="AutoShape 344">
                <a:extLst>
                  <a:ext uri="{FF2B5EF4-FFF2-40B4-BE49-F238E27FC236}">
                    <a16:creationId xmlns:a16="http://schemas.microsoft.com/office/drawing/2014/main" id="{2924D71A-D406-4C71-8690-ED590D7A1B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5" name="AutoShape 345">
                <a:extLst>
                  <a:ext uri="{FF2B5EF4-FFF2-40B4-BE49-F238E27FC236}">
                    <a16:creationId xmlns:a16="http://schemas.microsoft.com/office/drawing/2014/main" id="{A54C6243-71AA-494C-92FE-4BF362FC63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46" name="AutoShape 346">
                <a:extLst>
                  <a:ext uri="{FF2B5EF4-FFF2-40B4-BE49-F238E27FC236}">
                    <a16:creationId xmlns:a16="http://schemas.microsoft.com/office/drawing/2014/main" id="{F91A9341-FD83-4DE4-82EF-3DD5C9FBD0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547" name="Rectangle 347">
              <a:extLst>
                <a:ext uri="{FF2B5EF4-FFF2-40B4-BE49-F238E27FC236}">
                  <a16:creationId xmlns:a16="http://schemas.microsoft.com/office/drawing/2014/main" id="{0FEE5992-9333-4A6B-8954-5C5D8C7026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7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48" name="Rectangle 348">
              <a:extLst>
                <a:ext uri="{FF2B5EF4-FFF2-40B4-BE49-F238E27FC236}">
                  <a16:creationId xmlns:a16="http://schemas.microsoft.com/office/drawing/2014/main" id="{2B938DAE-1C4B-4FD2-8B23-3ECC287ECC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9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49" name="AutoShape 349">
              <a:extLst>
                <a:ext uri="{FF2B5EF4-FFF2-40B4-BE49-F238E27FC236}">
                  <a16:creationId xmlns:a16="http://schemas.microsoft.com/office/drawing/2014/main" id="{0716AB1F-1A11-493C-85FF-77989FC19EB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9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0" name="AutoShape 350">
              <a:extLst>
                <a:ext uri="{FF2B5EF4-FFF2-40B4-BE49-F238E27FC236}">
                  <a16:creationId xmlns:a16="http://schemas.microsoft.com/office/drawing/2014/main" id="{D9203B78-6D5E-4012-9141-2A98F342E4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92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1" name="AutoShape 351">
              <a:extLst>
                <a:ext uri="{FF2B5EF4-FFF2-40B4-BE49-F238E27FC236}">
                  <a16:creationId xmlns:a16="http://schemas.microsoft.com/office/drawing/2014/main" id="{06BCF5AA-E74E-4A44-B42C-C668DF9D9B6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24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2" name="Oval 352">
              <a:extLst>
                <a:ext uri="{FF2B5EF4-FFF2-40B4-BE49-F238E27FC236}">
                  <a16:creationId xmlns:a16="http://schemas.microsoft.com/office/drawing/2014/main" id="{258EA03E-6ABA-4F13-B067-276DBBD315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2" y="3454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3" name="Freeform 353">
              <a:extLst>
                <a:ext uri="{FF2B5EF4-FFF2-40B4-BE49-F238E27FC236}">
                  <a16:creationId xmlns:a16="http://schemas.microsoft.com/office/drawing/2014/main" id="{A86F8967-B82E-49AB-B647-71BECCDB4D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54" name="Freeform 354">
              <a:extLst>
                <a:ext uri="{FF2B5EF4-FFF2-40B4-BE49-F238E27FC236}">
                  <a16:creationId xmlns:a16="http://schemas.microsoft.com/office/drawing/2014/main" id="{60FC59BD-8275-424A-A683-AFBC253FE40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55" name="AutoShape 355">
              <a:extLst>
                <a:ext uri="{FF2B5EF4-FFF2-40B4-BE49-F238E27FC236}">
                  <a16:creationId xmlns:a16="http://schemas.microsoft.com/office/drawing/2014/main" id="{5DDDB780-3696-4BE0-8E69-8572DF4A91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43" y="2387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6" name="AutoShape 356">
              <a:extLst>
                <a:ext uri="{FF2B5EF4-FFF2-40B4-BE49-F238E27FC236}">
                  <a16:creationId xmlns:a16="http://schemas.microsoft.com/office/drawing/2014/main" id="{F21C2EBA-82AA-4F89-B32C-14062A6C1B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1" y="3338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57" name="WordArt 357">
              <a:extLst>
                <a:ext uri="{FF2B5EF4-FFF2-40B4-BE49-F238E27FC236}">
                  <a16:creationId xmlns:a16="http://schemas.microsoft.com/office/drawing/2014/main" id="{7E2E07A3-8B5B-4B77-881D-8415A366260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440" y="2784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</p:grpSp>
      <p:grpSp>
        <p:nvGrpSpPr>
          <p:cNvPr id="51558" name="Group 358">
            <a:extLst>
              <a:ext uri="{FF2B5EF4-FFF2-40B4-BE49-F238E27FC236}">
                <a16:creationId xmlns:a16="http://schemas.microsoft.com/office/drawing/2014/main" id="{43FB0A7F-9097-4F7C-AD64-36D01D7F5512}"/>
              </a:ext>
            </a:extLst>
          </p:cNvPr>
          <p:cNvGrpSpPr>
            <a:grpSpLocks/>
          </p:cNvGrpSpPr>
          <p:nvPr/>
        </p:nvGrpSpPr>
        <p:grpSpPr bwMode="auto">
          <a:xfrm>
            <a:off x="479425" y="3097213"/>
            <a:ext cx="1441450" cy="1081087"/>
            <a:chOff x="313" y="2328"/>
            <a:chExt cx="1591" cy="1193"/>
          </a:xfrm>
        </p:grpSpPr>
        <p:sp>
          <p:nvSpPr>
            <p:cNvPr id="51559" name="AutoShape 359">
              <a:extLst>
                <a:ext uri="{FF2B5EF4-FFF2-40B4-BE49-F238E27FC236}">
                  <a16:creationId xmlns:a16="http://schemas.microsoft.com/office/drawing/2014/main" id="{F09530D3-3DB8-43A6-BACD-28AAAFF756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3379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0" name="AutoShape 360">
              <a:extLst>
                <a:ext uri="{FF2B5EF4-FFF2-40B4-BE49-F238E27FC236}">
                  <a16:creationId xmlns:a16="http://schemas.microsoft.com/office/drawing/2014/main" id="{6DAD5A2F-A58B-43F2-B533-03EE10ECC4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" y="3322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1" name="Freeform 361">
              <a:extLst>
                <a:ext uri="{FF2B5EF4-FFF2-40B4-BE49-F238E27FC236}">
                  <a16:creationId xmlns:a16="http://schemas.microsoft.com/office/drawing/2014/main" id="{AB1CC959-889F-45D9-9EBE-3F15686379F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62" name="Freeform 362">
              <a:extLst>
                <a:ext uri="{FF2B5EF4-FFF2-40B4-BE49-F238E27FC236}">
                  <a16:creationId xmlns:a16="http://schemas.microsoft.com/office/drawing/2014/main" id="{889EAAF9-21EA-460A-B01F-E186A0CC54D5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63" name="AutoShape 363">
              <a:extLst>
                <a:ext uri="{FF2B5EF4-FFF2-40B4-BE49-F238E27FC236}">
                  <a16:creationId xmlns:a16="http://schemas.microsoft.com/office/drawing/2014/main" id="{999C80BE-90EC-477D-9EB6-339023C080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2" y="2387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4" name="AutoShape 364">
              <a:extLst>
                <a:ext uri="{FF2B5EF4-FFF2-40B4-BE49-F238E27FC236}">
                  <a16:creationId xmlns:a16="http://schemas.microsoft.com/office/drawing/2014/main" id="{190406F6-3BD8-4A3F-9A4C-FD2BB594B1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0" y="3338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5" name="WordArt 365">
              <a:extLst>
                <a:ext uri="{FF2B5EF4-FFF2-40B4-BE49-F238E27FC236}">
                  <a16:creationId xmlns:a16="http://schemas.microsoft.com/office/drawing/2014/main" id="{7F784220-3205-4124-8C21-9E09C800A2A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39" y="2784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1566" name="AutoShape 366">
              <a:extLst>
                <a:ext uri="{FF2B5EF4-FFF2-40B4-BE49-F238E27FC236}">
                  <a16:creationId xmlns:a16="http://schemas.microsoft.com/office/drawing/2014/main" id="{C0C21DC6-9988-4E1E-8B34-29919C956B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3379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8000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7" name="AutoShape 367">
              <a:extLst>
                <a:ext uri="{FF2B5EF4-FFF2-40B4-BE49-F238E27FC236}">
                  <a16:creationId xmlns:a16="http://schemas.microsoft.com/office/drawing/2014/main" id="{EC13EB23-1833-491F-B188-AABA80392A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" y="3322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8000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68" name="Freeform 368">
              <a:extLst>
                <a:ext uri="{FF2B5EF4-FFF2-40B4-BE49-F238E27FC236}">
                  <a16:creationId xmlns:a16="http://schemas.microsoft.com/office/drawing/2014/main" id="{F7559E49-9272-4CCA-B6B3-DCBEC9228B1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8000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69" name="Freeform 369">
              <a:extLst>
                <a:ext uri="{FF2B5EF4-FFF2-40B4-BE49-F238E27FC236}">
                  <a16:creationId xmlns:a16="http://schemas.microsoft.com/office/drawing/2014/main" id="{5FB4FBCE-64B9-4A99-AAE3-C1C27E55DDB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8000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70" name="AutoShape 370">
              <a:extLst>
                <a:ext uri="{FF2B5EF4-FFF2-40B4-BE49-F238E27FC236}">
                  <a16:creationId xmlns:a16="http://schemas.microsoft.com/office/drawing/2014/main" id="{DC8B38DF-3634-499B-952E-CE0F5024FA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1" y="3430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571" name="Group 371">
              <a:extLst>
                <a:ext uri="{FF2B5EF4-FFF2-40B4-BE49-F238E27FC236}">
                  <a16:creationId xmlns:a16="http://schemas.microsoft.com/office/drawing/2014/main" id="{1350C54C-C98E-46DB-A7A8-3056D37ED9E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11" y="3443"/>
              <a:ext cx="453" cy="65"/>
              <a:chOff x="3845" y="3566"/>
              <a:chExt cx="1136" cy="182"/>
            </a:xfrm>
          </p:grpSpPr>
          <p:sp>
            <p:nvSpPr>
              <p:cNvPr id="51572" name="AutoShape 372">
                <a:extLst>
                  <a:ext uri="{FF2B5EF4-FFF2-40B4-BE49-F238E27FC236}">
                    <a16:creationId xmlns:a16="http://schemas.microsoft.com/office/drawing/2014/main" id="{465720E7-8461-49B7-A485-F13C1303CC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3" name="AutoShape 373">
                <a:extLst>
                  <a:ext uri="{FF2B5EF4-FFF2-40B4-BE49-F238E27FC236}">
                    <a16:creationId xmlns:a16="http://schemas.microsoft.com/office/drawing/2014/main" id="{9871AD92-122B-41C8-8ADC-25601E26A6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4" name="AutoShape 374">
                <a:extLst>
                  <a:ext uri="{FF2B5EF4-FFF2-40B4-BE49-F238E27FC236}">
                    <a16:creationId xmlns:a16="http://schemas.microsoft.com/office/drawing/2014/main" id="{2F3E93CF-E5FF-4DE7-A8B4-52541938B4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5" name="AutoShape 375">
                <a:extLst>
                  <a:ext uri="{FF2B5EF4-FFF2-40B4-BE49-F238E27FC236}">
                    <a16:creationId xmlns:a16="http://schemas.microsoft.com/office/drawing/2014/main" id="{32ED8710-641D-4FD6-A134-23B05F1C29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6" name="AutoShape 376">
                <a:extLst>
                  <a:ext uri="{FF2B5EF4-FFF2-40B4-BE49-F238E27FC236}">
                    <a16:creationId xmlns:a16="http://schemas.microsoft.com/office/drawing/2014/main" id="{57BDE0B9-A323-4FC8-B614-C40B5FAE03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7" name="AutoShape 377">
                <a:extLst>
                  <a:ext uri="{FF2B5EF4-FFF2-40B4-BE49-F238E27FC236}">
                    <a16:creationId xmlns:a16="http://schemas.microsoft.com/office/drawing/2014/main" id="{2D638E85-2EE4-4DD0-A239-21E6556FD8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8" name="AutoShape 378">
                <a:extLst>
                  <a:ext uri="{FF2B5EF4-FFF2-40B4-BE49-F238E27FC236}">
                    <a16:creationId xmlns:a16="http://schemas.microsoft.com/office/drawing/2014/main" id="{38AA1BD2-9EEF-44EB-896B-40F611C3C7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79" name="AutoShape 379">
                <a:extLst>
                  <a:ext uri="{FF2B5EF4-FFF2-40B4-BE49-F238E27FC236}">
                    <a16:creationId xmlns:a16="http://schemas.microsoft.com/office/drawing/2014/main" id="{7FF03C85-28E8-42A6-A00C-15BCB4769F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0" name="AutoShape 380">
                <a:extLst>
                  <a:ext uri="{FF2B5EF4-FFF2-40B4-BE49-F238E27FC236}">
                    <a16:creationId xmlns:a16="http://schemas.microsoft.com/office/drawing/2014/main" id="{306252C7-CFF1-472F-9DA2-B61EA43C20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1" name="AutoShape 381">
                <a:extLst>
                  <a:ext uri="{FF2B5EF4-FFF2-40B4-BE49-F238E27FC236}">
                    <a16:creationId xmlns:a16="http://schemas.microsoft.com/office/drawing/2014/main" id="{3258E603-627E-455E-832F-25580995FE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2" name="AutoShape 382">
                <a:extLst>
                  <a:ext uri="{FF2B5EF4-FFF2-40B4-BE49-F238E27FC236}">
                    <a16:creationId xmlns:a16="http://schemas.microsoft.com/office/drawing/2014/main" id="{AA320D67-C1BB-456E-87CC-476A0C1C75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3" name="AutoShape 383">
                <a:extLst>
                  <a:ext uri="{FF2B5EF4-FFF2-40B4-BE49-F238E27FC236}">
                    <a16:creationId xmlns:a16="http://schemas.microsoft.com/office/drawing/2014/main" id="{6E5B1DDA-905B-4488-9F05-74A424249B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4" name="AutoShape 384">
                <a:extLst>
                  <a:ext uri="{FF2B5EF4-FFF2-40B4-BE49-F238E27FC236}">
                    <a16:creationId xmlns:a16="http://schemas.microsoft.com/office/drawing/2014/main" id="{67B7E4F3-EDE6-4702-84FA-B5B5F78A47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5" name="AutoShape 385">
                <a:extLst>
                  <a:ext uri="{FF2B5EF4-FFF2-40B4-BE49-F238E27FC236}">
                    <a16:creationId xmlns:a16="http://schemas.microsoft.com/office/drawing/2014/main" id="{00A6EA64-0F07-468A-9CC4-6143179707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586" name="AutoShape 386">
                <a:extLst>
                  <a:ext uri="{FF2B5EF4-FFF2-40B4-BE49-F238E27FC236}">
                    <a16:creationId xmlns:a16="http://schemas.microsoft.com/office/drawing/2014/main" id="{8C5DC5B2-8870-446A-98B0-27ED8AC817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587" name="Rectangle 387">
              <a:extLst>
                <a:ext uri="{FF2B5EF4-FFF2-40B4-BE49-F238E27FC236}">
                  <a16:creationId xmlns:a16="http://schemas.microsoft.com/office/drawing/2014/main" id="{ADBDD223-D119-43E6-AC36-EC2A0FB600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6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88" name="Rectangle 388">
              <a:extLst>
                <a:ext uri="{FF2B5EF4-FFF2-40B4-BE49-F238E27FC236}">
                  <a16:creationId xmlns:a16="http://schemas.microsoft.com/office/drawing/2014/main" id="{AD49B421-AC73-4934-AF0A-29DEE46DB3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8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89" name="AutoShape 389">
              <a:extLst>
                <a:ext uri="{FF2B5EF4-FFF2-40B4-BE49-F238E27FC236}">
                  <a16:creationId xmlns:a16="http://schemas.microsoft.com/office/drawing/2014/main" id="{FEE89B49-E294-4EBE-B1A1-DA84D58E8A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8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0" name="AutoShape 390">
              <a:extLst>
                <a:ext uri="{FF2B5EF4-FFF2-40B4-BE49-F238E27FC236}">
                  <a16:creationId xmlns:a16="http://schemas.microsoft.com/office/drawing/2014/main" id="{3A28ED8D-6D9B-44EF-90BA-EBF5315F15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91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1" name="AutoShape 391">
              <a:extLst>
                <a:ext uri="{FF2B5EF4-FFF2-40B4-BE49-F238E27FC236}">
                  <a16:creationId xmlns:a16="http://schemas.microsoft.com/office/drawing/2014/main" id="{D47149B4-AE36-45AA-AB06-5AFA5C3DA3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23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2" name="Oval 392">
              <a:extLst>
                <a:ext uri="{FF2B5EF4-FFF2-40B4-BE49-F238E27FC236}">
                  <a16:creationId xmlns:a16="http://schemas.microsoft.com/office/drawing/2014/main" id="{7F3F46BA-C6BB-4090-AF5F-EACF64082C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91" y="3454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593" name="Group 393">
            <a:extLst>
              <a:ext uri="{FF2B5EF4-FFF2-40B4-BE49-F238E27FC236}">
                <a16:creationId xmlns:a16="http://schemas.microsoft.com/office/drawing/2014/main" id="{D031D314-BCF7-4DEF-A366-690A59E45298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3141663"/>
            <a:ext cx="1441450" cy="1081087"/>
            <a:chOff x="3715" y="2328"/>
            <a:chExt cx="1591" cy="1193"/>
          </a:xfrm>
        </p:grpSpPr>
        <p:sp>
          <p:nvSpPr>
            <p:cNvPr id="51594" name="AutoShape 394">
              <a:extLst>
                <a:ext uri="{FF2B5EF4-FFF2-40B4-BE49-F238E27FC236}">
                  <a16:creationId xmlns:a16="http://schemas.microsoft.com/office/drawing/2014/main" id="{2F70F777-C432-4874-ABA3-FE66F8EACA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3379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5" name="AutoShape 395">
              <a:extLst>
                <a:ext uri="{FF2B5EF4-FFF2-40B4-BE49-F238E27FC236}">
                  <a16:creationId xmlns:a16="http://schemas.microsoft.com/office/drawing/2014/main" id="{48E15A39-0F4E-47B8-A97D-09A4B16566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3322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6" name="Freeform 396">
              <a:extLst>
                <a:ext uri="{FF2B5EF4-FFF2-40B4-BE49-F238E27FC236}">
                  <a16:creationId xmlns:a16="http://schemas.microsoft.com/office/drawing/2014/main" id="{FBB63DE8-0CBF-476D-98FC-AFDEFD21676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97" name="Freeform 397">
              <a:extLst>
                <a:ext uri="{FF2B5EF4-FFF2-40B4-BE49-F238E27FC236}">
                  <a16:creationId xmlns:a16="http://schemas.microsoft.com/office/drawing/2014/main" id="{FB43FF34-3C4A-4F5A-88CF-EDBE2198B4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598" name="AutoShape 398">
              <a:extLst>
                <a:ext uri="{FF2B5EF4-FFF2-40B4-BE49-F238E27FC236}">
                  <a16:creationId xmlns:a16="http://schemas.microsoft.com/office/drawing/2014/main" id="{876D32C8-055A-4B49-BDEF-A35F410FE4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2387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599" name="AutoShape 399">
              <a:extLst>
                <a:ext uri="{FF2B5EF4-FFF2-40B4-BE49-F238E27FC236}">
                  <a16:creationId xmlns:a16="http://schemas.microsoft.com/office/drawing/2014/main" id="{8FB3FE20-3B77-4AB4-AEF7-BE94A3AEE21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32" y="3338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00" name="WordArt 400">
              <a:extLst>
                <a:ext uri="{FF2B5EF4-FFF2-40B4-BE49-F238E27FC236}">
                  <a16:creationId xmlns:a16="http://schemas.microsoft.com/office/drawing/2014/main" id="{9FFB75C7-EC2C-4BA9-9E7F-692457663F0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4141" y="2784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1601" name="AutoShape 401">
              <a:extLst>
                <a:ext uri="{FF2B5EF4-FFF2-40B4-BE49-F238E27FC236}">
                  <a16:creationId xmlns:a16="http://schemas.microsoft.com/office/drawing/2014/main" id="{DA2A409A-2251-49ED-88BF-8A4A33562D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3379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3366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02" name="AutoShape 402">
              <a:extLst>
                <a:ext uri="{FF2B5EF4-FFF2-40B4-BE49-F238E27FC236}">
                  <a16:creationId xmlns:a16="http://schemas.microsoft.com/office/drawing/2014/main" id="{BFE73EAA-5B12-411F-A4C2-187604285D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3322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3366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03" name="Freeform 403">
              <a:extLst>
                <a:ext uri="{FF2B5EF4-FFF2-40B4-BE49-F238E27FC236}">
                  <a16:creationId xmlns:a16="http://schemas.microsoft.com/office/drawing/2014/main" id="{2071866F-2B39-44AE-A66A-C29F708D99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3366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04" name="Freeform 404">
              <a:extLst>
                <a:ext uri="{FF2B5EF4-FFF2-40B4-BE49-F238E27FC236}">
                  <a16:creationId xmlns:a16="http://schemas.microsoft.com/office/drawing/2014/main" id="{9BE71BE7-6ABF-468F-B1B1-CFAA39708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3366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05" name="AutoShape 405">
              <a:extLst>
                <a:ext uri="{FF2B5EF4-FFF2-40B4-BE49-F238E27FC236}">
                  <a16:creationId xmlns:a16="http://schemas.microsoft.com/office/drawing/2014/main" id="{317A5E4D-D4B8-4D0A-92FE-73A274B05E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3" y="3430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606" name="Group 406">
              <a:extLst>
                <a:ext uri="{FF2B5EF4-FFF2-40B4-BE49-F238E27FC236}">
                  <a16:creationId xmlns:a16="http://schemas.microsoft.com/office/drawing/2014/main" id="{5F6F66A3-5979-4460-939C-41BA6E497C7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13" y="3443"/>
              <a:ext cx="453" cy="65"/>
              <a:chOff x="3845" y="3566"/>
              <a:chExt cx="1136" cy="182"/>
            </a:xfrm>
          </p:grpSpPr>
          <p:sp>
            <p:nvSpPr>
              <p:cNvPr id="51607" name="AutoShape 407">
                <a:extLst>
                  <a:ext uri="{FF2B5EF4-FFF2-40B4-BE49-F238E27FC236}">
                    <a16:creationId xmlns:a16="http://schemas.microsoft.com/office/drawing/2014/main" id="{4C91B596-CF98-404B-9E73-9438E0FB45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08" name="AutoShape 408">
                <a:extLst>
                  <a:ext uri="{FF2B5EF4-FFF2-40B4-BE49-F238E27FC236}">
                    <a16:creationId xmlns:a16="http://schemas.microsoft.com/office/drawing/2014/main" id="{9D44073E-5559-426F-852C-946DD16A90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09" name="AutoShape 409">
                <a:extLst>
                  <a:ext uri="{FF2B5EF4-FFF2-40B4-BE49-F238E27FC236}">
                    <a16:creationId xmlns:a16="http://schemas.microsoft.com/office/drawing/2014/main" id="{C3DB6255-D34E-4FE3-87DE-793841AAA3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0" name="AutoShape 410">
                <a:extLst>
                  <a:ext uri="{FF2B5EF4-FFF2-40B4-BE49-F238E27FC236}">
                    <a16:creationId xmlns:a16="http://schemas.microsoft.com/office/drawing/2014/main" id="{2310FD8C-591E-459D-8C8E-069A84DA27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1" name="AutoShape 411">
                <a:extLst>
                  <a:ext uri="{FF2B5EF4-FFF2-40B4-BE49-F238E27FC236}">
                    <a16:creationId xmlns:a16="http://schemas.microsoft.com/office/drawing/2014/main" id="{4E02BDB0-FC5E-46CF-BCB8-741AE34743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2" name="AutoShape 412">
                <a:extLst>
                  <a:ext uri="{FF2B5EF4-FFF2-40B4-BE49-F238E27FC236}">
                    <a16:creationId xmlns:a16="http://schemas.microsoft.com/office/drawing/2014/main" id="{EBD6314E-80B2-4923-93B4-3066CA22C8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3" name="AutoShape 413">
                <a:extLst>
                  <a:ext uri="{FF2B5EF4-FFF2-40B4-BE49-F238E27FC236}">
                    <a16:creationId xmlns:a16="http://schemas.microsoft.com/office/drawing/2014/main" id="{30090EAD-3192-4FA9-AA77-69B03192A5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4" name="AutoShape 414">
                <a:extLst>
                  <a:ext uri="{FF2B5EF4-FFF2-40B4-BE49-F238E27FC236}">
                    <a16:creationId xmlns:a16="http://schemas.microsoft.com/office/drawing/2014/main" id="{E3610AC8-D826-4AC5-A6BD-2D57B8E2CC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5" name="AutoShape 415">
                <a:extLst>
                  <a:ext uri="{FF2B5EF4-FFF2-40B4-BE49-F238E27FC236}">
                    <a16:creationId xmlns:a16="http://schemas.microsoft.com/office/drawing/2014/main" id="{3A08A3B8-0A68-48DC-85FE-85631B659F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6" name="AutoShape 416">
                <a:extLst>
                  <a:ext uri="{FF2B5EF4-FFF2-40B4-BE49-F238E27FC236}">
                    <a16:creationId xmlns:a16="http://schemas.microsoft.com/office/drawing/2014/main" id="{75427EB2-6413-4AAB-B066-470164CEB9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7" name="AutoShape 417">
                <a:extLst>
                  <a:ext uri="{FF2B5EF4-FFF2-40B4-BE49-F238E27FC236}">
                    <a16:creationId xmlns:a16="http://schemas.microsoft.com/office/drawing/2014/main" id="{26299EE3-05B0-4FB2-A011-12302826E7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8" name="AutoShape 418">
                <a:extLst>
                  <a:ext uri="{FF2B5EF4-FFF2-40B4-BE49-F238E27FC236}">
                    <a16:creationId xmlns:a16="http://schemas.microsoft.com/office/drawing/2014/main" id="{68A036A9-8D9C-48A2-A074-2ACE6D12CE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19" name="AutoShape 419">
                <a:extLst>
                  <a:ext uri="{FF2B5EF4-FFF2-40B4-BE49-F238E27FC236}">
                    <a16:creationId xmlns:a16="http://schemas.microsoft.com/office/drawing/2014/main" id="{41C64707-C69A-46F7-B35B-F6E809C9A0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20" name="AutoShape 420">
                <a:extLst>
                  <a:ext uri="{FF2B5EF4-FFF2-40B4-BE49-F238E27FC236}">
                    <a16:creationId xmlns:a16="http://schemas.microsoft.com/office/drawing/2014/main" id="{019108D3-A530-4E41-B1CF-B2BC22EA4C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21" name="AutoShape 421">
                <a:extLst>
                  <a:ext uri="{FF2B5EF4-FFF2-40B4-BE49-F238E27FC236}">
                    <a16:creationId xmlns:a16="http://schemas.microsoft.com/office/drawing/2014/main" id="{32C6A302-860B-401A-B738-6E35C484D6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622" name="Rectangle 422">
              <a:extLst>
                <a:ext uri="{FF2B5EF4-FFF2-40B4-BE49-F238E27FC236}">
                  <a16:creationId xmlns:a16="http://schemas.microsoft.com/office/drawing/2014/main" id="{FEBE7B1F-8677-46AA-A223-2714E31AEC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68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23" name="Rectangle 423">
              <a:extLst>
                <a:ext uri="{FF2B5EF4-FFF2-40B4-BE49-F238E27FC236}">
                  <a16:creationId xmlns:a16="http://schemas.microsoft.com/office/drawing/2014/main" id="{F8F3676D-79EA-4E43-93CF-AADECE7590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50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24" name="AutoShape 424">
              <a:extLst>
                <a:ext uri="{FF2B5EF4-FFF2-40B4-BE49-F238E27FC236}">
                  <a16:creationId xmlns:a16="http://schemas.microsoft.com/office/drawing/2014/main" id="{A0A90E4F-31CC-4547-922B-8240F3CD89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50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25" name="AutoShape 425">
              <a:extLst>
                <a:ext uri="{FF2B5EF4-FFF2-40B4-BE49-F238E27FC236}">
                  <a16:creationId xmlns:a16="http://schemas.microsoft.com/office/drawing/2014/main" id="{2A29B616-850E-4CAA-8594-376292FAAD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3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26" name="AutoShape 426">
              <a:extLst>
                <a:ext uri="{FF2B5EF4-FFF2-40B4-BE49-F238E27FC236}">
                  <a16:creationId xmlns:a16="http://schemas.microsoft.com/office/drawing/2014/main" id="{CE7C2069-29F1-4DD8-9F0A-45970678F1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25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27" name="Oval 427">
              <a:extLst>
                <a:ext uri="{FF2B5EF4-FFF2-40B4-BE49-F238E27FC236}">
                  <a16:creationId xmlns:a16="http://schemas.microsoft.com/office/drawing/2014/main" id="{DC0CA6CA-104B-4B8E-BF8D-C53E219582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3454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628" name="Group 428">
            <a:extLst>
              <a:ext uri="{FF2B5EF4-FFF2-40B4-BE49-F238E27FC236}">
                <a16:creationId xmlns:a16="http://schemas.microsoft.com/office/drawing/2014/main" id="{450D571E-1207-43AF-B51D-E4018D8D310E}"/>
              </a:ext>
            </a:extLst>
          </p:cNvPr>
          <p:cNvGrpSpPr>
            <a:grpSpLocks/>
          </p:cNvGrpSpPr>
          <p:nvPr/>
        </p:nvGrpSpPr>
        <p:grpSpPr bwMode="auto">
          <a:xfrm>
            <a:off x="479425" y="1160463"/>
            <a:ext cx="1441450" cy="1081087"/>
            <a:chOff x="313" y="995"/>
            <a:chExt cx="1591" cy="1193"/>
          </a:xfrm>
        </p:grpSpPr>
        <p:sp>
          <p:nvSpPr>
            <p:cNvPr id="51629" name="AutoShape 429">
              <a:extLst>
                <a:ext uri="{FF2B5EF4-FFF2-40B4-BE49-F238E27FC236}">
                  <a16:creationId xmlns:a16="http://schemas.microsoft.com/office/drawing/2014/main" id="{70444D5F-31C6-402C-BFBF-7607B6CA6B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2046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0" name="AutoShape 430">
              <a:extLst>
                <a:ext uri="{FF2B5EF4-FFF2-40B4-BE49-F238E27FC236}">
                  <a16:creationId xmlns:a16="http://schemas.microsoft.com/office/drawing/2014/main" id="{CCD680F1-61A3-4391-88E5-BCDFDA289B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" y="1989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1" name="Freeform 431">
              <a:extLst>
                <a:ext uri="{FF2B5EF4-FFF2-40B4-BE49-F238E27FC236}">
                  <a16:creationId xmlns:a16="http://schemas.microsoft.com/office/drawing/2014/main" id="{78162FE9-A6F8-4034-8EF9-86A1E10E62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32" name="Freeform 432">
              <a:extLst>
                <a:ext uri="{FF2B5EF4-FFF2-40B4-BE49-F238E27FC236}">
                  <a16:creationId xmlns:a16="http://schemas.microsoft.com/office/drawing/2014/main" id="{E662D84F-9724-4039-B487-6873EA11BA3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33" name="AutoShape 433">
              <a:extLst>
                <a:ext uri="{FF2B5EF4-FFF2-40B4-BE49-F238E27FC236}">
                  <a16:creationId xmlns:a16="http://schemas.microsoft.com/office/drawing/2014/main" id="{310A4927-CE69-4A33-9236-1AF94BE2BF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2" y="1054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4" name="AutoShape 434">
              <a:extLst>
                <a:ext uri="{FF2B5EF4-FFF2-40B4-BE49-F238E27FC236}">
                  <a16:creationId xmlns:a16="http://schemas.microsoft.com/office/drawing/2014/main" id="{A70EB457-2928-43DD-8CB1-AFC114D139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0" y="2005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5" name="WordArt 435">
              <a:extLst>
                <a:ext uri="{FF2B5EF4-FFF2-40B4-BE49-F238E27FC236}">
                  <a16:creationId xmlns:a16="http://schemas.microsoft.com/office/drawing/2014/main" id="{3E5C42E7-C0A2-4325-B745-6399553C51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39" y="1451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1636" name="AutoShape 436">
              <a:extLst>
                <a:ext uri="{FF2B5EF4-FFF2-40B4-BE49-F238E27FC236}">
                  <a16:creationId xmlns:a16="http://schemas.microsoft.com/office/drawing/2014/main" id="{60C72D85-E622-4A65-90DF-414944EED8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2046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000000">
                <a:alpha val="7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7" name="AutoShape 437">
              <a:extLst>
                <a:ext uri="{FF2B5EF4-FFF2-40B4-BE49-F238E27FC236}">
                  <a16:creationId xmlns:a16="http://schemas.microsoft.com/office/drawing/2014/main" id="{4C3F3158-D3EA-4037-AA94-A324E255CB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" y="1989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000000">
                <a:alpha val="7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38" name="Freeform 438">
              <a:extLst>
                <a:ext uri="{FF2B5EF4-FFF2-40B4-BE49-F238E27FC236}">
                  <a16:creationId xmlns:a16="http://schemas.microsoft.com/office/drawing/2014/main" id="{DF8EEB1D-E993-45CD-BCEA-06B2CA9C96F7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000000">
                <a:alpha val="7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39" name="Freeform 439">
              <a:extLst>
                <a:ext uri="{FF2B5EF4-FFF2-40B4-BE49-F238E27FC236}">
                  <a16:creationId xmlns:a16="http://schemas.microsoft.com/office/drawing/2014/main" id="{4E398B48-D014-4548-8533-7AC0F39F646A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000000">
                <a:alpha val="7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40" name="AutoShape 440">
              <a:extLst>
                <a:ext uri="{FF2B5EF4-FFF2-40B4-BE49-F238E27FC236}">
                  <a16:creationId xmlns:a16="http://schemas.microsoft.com/office/drawing/2014/main" id="{BE05ADC8-EFF9-463B-A817-659126ED39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1" y="2097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641" name="Group 441">
              <a:extLst>
                <a:ext uri="{FF2B5EF4-FFF2-40B4-BE49-F238E27FC236}">
                  <a16:creationId xmlns:a16="http://schemas.microsoft.com/office/drawing/2014/main" id="{EC141805-58AE-417E-A3E8-4AA395D239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11" y="2110"/>
              <a:ext cx="453" cy="65"/>
              <a:chOff x="3845" y="3566"/>
              <a:chExt cx="1136" cy="182"/>
            </a:xfrm>
          </p:grpSpPr>
          <p:sp>
            <p:nvSpPr>
              <p:cNvPr id="51642" name="AutoShape 442">
                <a:extLst>
                  <a:ext uri="{FF2B5EF4-FFF2-40B4-BE49-F238E27FC236}">
                    <a16:creationId xmlns:a16="http://schemas.microsoft.com/office/drawing/2014/main" id="{AF19BC67-8D59-400B-BF2E-BB92BE7581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3" name="AutoShape 443">
                <a:extLst>
                  <a:ext uri="{FF2B5EF4-FFF2-40B4-BE49-F238E27FC236}">
                    <a16:creationId xmlns:a16="http://schemas.microsoft.com/office/drawing/2014/main" id="{B636C98B-E4E0-4B87-A62F-6D3086EFA9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4" name="AutoShape 444">
                <a:extLst>
                  <a:ext uri="{FF2B5EF4-FFF2-40B4-BE49-F238E27FC236}">
                    <a16:creationId xmlns:a16="http://schemas.microsoft.com/office/drawing/2014/main" id="{D0A9C2B2-174E-4546-9321-7B32C6DF1B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5" name="AutoShape 445">
                <a:extLst>
                  <a:ext uri="{FF2B5EF4-FFF2-40B4-BE49-F238E27FC236}">
                    <a16:creationId xmlns:a16="http://schemas.microsoft.com/office/drawing/2014/main" id="{AD1CFC7A-377D-4F47-B1F0-69F1933C9A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6" name="AutoShape 446">
                <a:extLst>
                  <a:ext uri="{FF2B5EF4-FFF2-40B4-BE49-F238E27FC236}">
                    <a16:creationId xmlns:a16="http://schemas.microsoft.com/office/drawing/2014/main" id="{FE35845A-9DCF-4FA7-A060-1FD2E074A0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7" name="AutoShape 447">
                <a:extLst>
                  <a:ext uri="{FF2B5EF4-FFF2-40B4-BE49-F238E27FC236}">
                    <a16:creationId xmlns:a16="http://schemas.microsoft.com/office/drawing/2014/main" id="{1EB532A2-F23D-44AB-8E70-6845563C94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8" name="AutoShape 448">
                <a:extLst>
                  <a:ext uri="{FF2B5EF4-FFF2-40B4-BE49-F238E27FC236}">
                    <a16:creationId xmlns:a16="http://schemas.microsoft.com/office/drawing/2014/main" id="{DF228956-10AE-4848-B07A-08CF8EA640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49" name="AutoShape 449">
                <a:extLst>
                  <a:ext uri="{FF2B5EF4-FFF2-40B4-BE49-F238E27FC236}">
                    <a16:creationId xmlns:a16="http://schemas.microsoft.com/office/drawing/2014/main" id="{6C8F19C4-8784-49DF-AB84-E3B2A95021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0" name="AutoShape 450">
                <a:extLst>
                  <a:ext uri="{FF2B5EF4-FFF2-40B4-BE49-F238E27FC236}">
                    <a16:creationId xmlns:a16="http://schemas.microsoft.com/office/drawing/2014/main" id="{51678894-4076-4457-91F9-4FDBC00C22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1" name="AutoShape 451">
                <a:extLst>
                  <a:ext uri="{FF2B5EF4-FFF2-40B4-BE49-F238E27FC236}">
                    <a16:creationId xmlns:a16="http://schemas.microsoft.com/office/drawing/2014/main" id="{B07E69F2-6E4F-4B10-9ECC-FA4251FEAE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2" name="AutoShape 452">
                <a:extLst>
                  <a:ext uri="{FF2B5EF4-FFF2-40B4-BE49-F238E27FC236}">
                    <a16:creationId xmlns:a16="http://schemas.microsoft.com/office/drawing/2014/main" id="{4F6F8F4A-6B0B-4DE6-AE41-4264902BBD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3" name="AutoShape 453">
                <a:extLst>
                  <a:ext uri="{FF2B5EF4-FFF2-40B4-BE49-F238E27FC236}">
                    <a16:creationId xmlns:a16="http://schemas.microsoft.com/office/drawing/2014/main" id="{F52BED23-15AA-4349-90F6-BD1C1CD1B8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4" name="AutoShape 454">
                <a:extLst>
                  <a:ext uri="{FF2B5EF4-FFF2-40B4-BE49-F238E27FC236}">
                    <a16:creationId xmlns:a16="http://schemas.microsoft.com/office/drawing/2014/main" id="{DDF23AD1-D3D0-4F51-A1F3-EF83B239AD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5" name="AutoShape 455">
                <a:extLst>
                  <a:ext uri="{FF2B5EF4-FFF2-40B4-BE49-F238E27FC236}">
                    <a16:creationId xmlns:a16="http://schemas.microsoft.com/office/drawing/2014/main" id="{5822674B-DAA5-4562-93CE-AC1B8F3323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56" name="AutoShape 456">
                <a:extLst>
                  <a:ext uri="{FF2B5EF4-FFF2-40B4-BE49-F238E27FC236}">
                    <a16:creationId xmlns:a16="http://schemas.microsoft.com/office/drawing/2014/main" id="{F33E417C-2C22-4450-A151-6853C56DC7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657" name="Rectangle 457">
              <a:extLst>
                <a:ext uri="{FF2B5EF4-FFF2-40B4-BE49-F238E27FC236}">
                  <a16:creationId xmlns:a16="http://schemas.microsoft.com/office/drawing/2014/main" id="{747E2DBD-5DE6-4C1C-8E1A-651E6B69BF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6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58" name="Rectangle 458">
              <a:extLst>
                <a:ext uri="{FF2B5EF4-FFF2-40B4-BE49-F238E27FC236}">
                  <a16:creationId xmlns:a16="http://schemas.microsoft.com/office/drawing/2014/main" id="{3202949F-64E5-4688-AE6A-D8CA0103A4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8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59" name="AutoShape 459">
              <a:extLst>
                <a:ext uri="{FF2B5EF4-FFF2-40B4-BE49-F238E27FC236}">
                  <a16:creationId xmlns:a16="http://schemas.microsoft.com/office/drawing/2014/main" id="{E8ADCCF7-1716-42B3-A821-FC9A56950A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8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0" name="AutoShape 460">
              <a:extLst>
                <a:ext uri="{FF2B5EF4-FFF2-40B4-BE49-F238E27FC236}">
                  <a16:creationId xmlns:a16="http://schemas.microsoft.com/office/drawing/2014/main" id="{6BB7A15A-05A7-49B8-BC9B-4A246DAF02B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91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1" name="AutoShape 461">
              <a:extLst>
                <a:ext uri="{FF2B5EF4-FFF2-40B4-BE49-F238E27FC236}">
                  <a16:creationId xmlns:a16="http://schemas.microsoft.com/office/drawing/2014/main" id="{66475172-5BEA-43B3-A501-A597F3EEA3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23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2" name="Oval 462">
              <a:extLst>
                <a:ext uri="{FF2B5EF4-FFF2-40B4-BE49-F238E27FC236}">
                  <a16:creationId xmlns:a16="http://schemas.microsoft.com/office/drawing/2014/main" id="{4FCC115B-DD2E-478B-922D-7CE33866EF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91" y="2121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663" name="Group 463">
            <a:extLst>
              <a:ext uri="{FF2B5EF4-FFF2-40B4-BE49-F238E27FC236}">
                <a16:creationId xmlns:a16="http://schemas.microsoft.com/office/drawing/2014/main" id="{508AE559-8C2D-49B9-8014-C26435DD11CF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1160463"/>
            <a:ext cx="1441450" cy="1081087"/>
            <a:chOff x="3715" y="995"/>
            <a:chExt cx="1591" cy="1193"/>
          </a:xfrm>
        </p:grpSpPr>
        <p:sp>
          <p:nvSpPr>
            <p:cNvPr id="51664" name="AutoShape 464">
              <a:extLst>
                <a:ext uri="{FF2B5EF4-FFF2-40B4-BE49-F238E27FC236}">
                  <a16:creationId xmlns:a16="http://schemas.microsoft.com/office/drawing/2014/main" id="{B3CB7B5A-5C67-4DD9-98FC-2C1FD285A3B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2046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5" name="AutoShape 465">
              <a:extLst>
                <a:ext uri="{FF2B5EF4-FFF2-40B4-BE49-F238E27FC236}">
                  <a16:creationId xmlns:a16="http://schemas.microsoft.com/office/drawing/2014/main" id="{E47250ED-9860-48D9-9B18-ADC584CFA2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1989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6" name="Freeform 466">
              <a:extLst>
                <a:ext uri="{FF2B5EF4-FFF2-40B4-BE49-F238E27FC236}">
                  <a16:creationId xmlns:a16="http://schemas.microsoft.com/office/drawing/2014/main" id="{263B9EFC-6EFE-451E-A3B3-32D1438873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67" name="Freeform 467">
              <a:extLst>
                <a:ext uri="{FF2B5EF4-FFF2-40B4-BE49-F238E27FC236}">
                  <a16:creationId xmlns:a16="http://schemas.microsoft.com/office/drawing/2014/main" id="{7B76AADD-3336-40D3-AAD1-B779F68C7AA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68" name="AutoShape 468">
              <a:extLst>
                <a:ext uri="{FF2B5EF4-FFF2-40B4-BE49-F238E27FC236}">
                  <a16:creationId xmlns:a16="http://schemas.microsoft.com/office/drawing/2014/main" id="{AC1E662F-92F9-4774-A5B1-64D55462B8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1054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69" name="AutoShape 469">
              <a:extLst>
                <a:ext uri="{FF2B5EF4-FFF2-40B4-BE49-F238E27FC236}">
                  <a16:creationId xmlns:a16="http://schemas.microsoft.com/office/drawing/2014/main" id="{01EBAE1E-9945-4232-BAF8-CC0D60FA1F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32" y="2005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70" name="WordArt 470">
              <a:extLst>
                <a:ext uri="{FF2B5EF4-FFF2-40B4-BE49-F238E27FC236}">
                  <a16:creationId xmlns:a16="http://schemas.microsoft.com/office/drawing/2014/main" id="{D258E10A-361D-4BD1-927C-6C58C94730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4141" y="1451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1671" name="AutoShape 471">
              <a:extLst>
                <a:ext uri="{FF2B5EF4-FFF2-40B4-BE49-F238E27FC236}">
                  <a16:creationId xmlns:a16="http://schemas.microsoft.com/office/drawing/2014/main" id="{35C79F93-84DF-4460-A6F0-FB2C88EFFF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2046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FF99CC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72" name="AutoShape 472">
              <a:extLst>
                <a:ext uri="{FF2B5EF4-FFF2-40B4-BE49-F238E27FC236}">
                  <a16:creationId xmlns:a16="http://schemas.microsoft.com/office/drawing/2014/main" id="{7577688E-09B0-4834-89CC-3CDB4715835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1989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FF99CC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73" name="Freeform 473">
              <a:extLst>
                <a:ext uri="{FF2B5EF4-FFF2-40B4-BE49-F238E27FC236}">
                  <a16:creationId xmlns:a16="http://schemas.microsoft.com/office/drawing/2014/main" id="{FB0C370F-B9F7-402C-A8C5-BCFF02DD509C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FF99CC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74" name="Freeform 474">
              <a:extLst>
                <a:ext uri="{FF2B5EF4-FFF2-40B4-BE49-F238E27FC236}">
                  <a16:creationId xmlns:a16="http://schemas.microsoft.com/office/drawing/2014/main" id="{D10D1919-F8E9-49AC-B1A3-A8A81350A5B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FF99CC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675" name="AutoShape 475">
              <a:extLst>
                <a:ext uri="{FF2B5EF4-FFF2-40B4-BE49-F238E27FC236}">
                  <a16:creationId xmlns:a16="http://schemas.microsoft.com/office/drawing/2014/main" id="{5EDF9949-8CD2-4207-8B95-6A5E04E01A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3" y="2097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676" name="Group 476">
              <a:extLst>
                <a:ext uri="{FF2B5EF4-FFF2-40B4-BE49-F238E27FC236}">
                  <a16:creationId xmlns:a16="http://schemas.microsoft.com/office/drawing/2014/main" id="{D171B4D7-095C-4DA1-A36D-4DEF008B2E7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13" y="2110"/>
              <a:ext cx="453" cy="65"/>
              <a:chOff x="3845" y="3566"/>
              <a:chExt cx="1136" cy="182"/>
            </a:xfrm>
          </p:grpSpPr>
          <p:sp>
            <p:nvSpPr>
              <p:cNvPr id="51677" name="AutoShape 477">
                <a:extLst>
                  <a:ext uri="{FF2B5EF4-FFF2-40B4-BE49-F238E27FC236}">
                    <a16:creationId xmlns:a16="http://schemas.microsoft.com/office/drawing/2014/main" id="{5CA08B42-1F6B-4FC4-9028-3D75F4E2C8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78" name="AutoShape 478">
                <a:extLst>
                  <a:ext uri="{FF2B5EF4-FFF2-40B4-BE49-F238E27FC236}">
                    <a16:creationId xmlns:a16="http://schemas.microsoft.com/office/drawing/2014/main" id="{E8A8ACA8-B79B-4DE6-B292-E1C4A837B6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79" name="AutoShape 479">
                <a:extLst>
                  <a:ext uri="{FF2B5EF4-FFF2-40B4-BE49-F238E27FC236}">
                    <a16:creationId xmlns:a16="http://schemas.microsoft.com/office/drawing/2014/main" id="{7C1BAAC2-7A42-4A32-AA55-9B71B0A042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0" name="AutoShape 480">
                <a:extLst>
                  <a:ext uri="{FF2B5EF4-FFF2-40B4-BE49-F238E27FC236}">
                    <a16:creationId xmlns:a16="http://schemas.microsoft.com/office/drawing/2014/main" id="{3B20E743-06B6-41BF-80FB-7585C872ED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1" name="AutoShape 481">
                <a:extLst>
                  <a:ext uri="{FF2B5EF4-FFF2-40B4-BE49-F238E27FC236}">
                    <a16:creationId xmlns:a16="http://schemas.microsoft.com/office/drawing/2014/main" id="{12F3820F-9CF1-478E-9789-792A75B27A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2" name="AutoShape 482">
                <a:extLst>
                  <a:ext uri="{FF2B5EF4-FFF2-40B4-BE49-F238E27FC236}">
                    <a16:creationId xmlns:a16="http://schemas.microsoft.com/office/drawing/2014/main" id="{8B0B2207-A6C5-48CF-B672-2CFF55E609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3" name="AutoShape 483">
                <a:extLst>
                  <a:ext uri="{FF2B5EF4-FFF2-40B4-BE49-F238E27FC236}">
                    <a16:creationId xmlns:a16="http://schemas.microsoft.com/office/drawing/2014/main" id="{F7C0FBE4-653E-44C3-BB4F-FF408D15A9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4" name="AutoShape 484">
                <a:extLst>
                  <a:ext uri="{FF2B5EF4-FFF2-40B4-BE49-F238E27FC236}">
                    <a16:creationId xmlns:a16="http://schemas.microsoft.com/office/drawing/2014/main" id="{3A76DB4E-F715-4DD8-8429-C69397F037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5" name="AutoShape 485">
                <a:extLst>
                  <a:ext uri="{FF2B5EF4-FFF2-40B4-BE49-F238E27FC236}">
                    <a16:creationId xmlns:a16="http://schemas.microsoft.com/office/drawing/2014/main" id="{B3F9AEB7-B18A-485C-8C5A-BDA0992E7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6" name="AutoShape 486">
                <a:extLst>
                  <a:ext uri="{FF2B5EF4-FFF2-40B4-BE49-F238E27FC236}">
                    <a16:creationId xmlns:a16="http://schemas.microsoft.com/office/drawing/2014/main" id="{3889BA63-35F9-4DF9-9FD4-962CF3B342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7" name="AutoShape 487">
                <a:extLst>
                  <a:ext uri="{FF2B5EF4-FFF2-40B4-BE49-F238E27FC236}">
                    <a16:creationId xmlns:a16="http://schemas.microsoft.com/office/drawing/2014/main" id="{EA81AD59-E7BC-486D-A9D2-87DE7195BD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8" name="AutoShape 488">
                <a:extLst>
                  <a:ext uri="{FF2B5EF4-FFF2-40B4-BE49-F238E27FC236}">
                    <a16:creationId xmlns:a16="http://schemas.microsoft.com/office/drawing/2014/main" id="{EA7397AE-646C-47D3-8F64-D5FAC9C2FF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89" name="AutoShape 489">
                <a:extLst>
                  <a:ext uri="{FF2B5EF4-FFF2-40B4-BE49-F238E27FC236}">
                    <a16:creationId xmlns:a16="http://schemas.microsoft.com/office/drawing/2014/main" id="{74755D65-2F06-45C7-BB31-8D9C24CEAF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90" name="AutoShape 490">
                <a:extLst>
                  <a:ext uri="{FF2B5EF4-FFF2-40B4-BE49-F238E27FC236}">
                    <a16:creationId xmlns:a16="http://schemas.microsoft.com/office/drawing/2014/main" id="{9849EEB4-BF25-49A8-B10D-3733877E23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691" name="AutoShape 491">
                <a:extLst>
                  <a:ext uri="{FF2B5EF4-FFF2-40B4-BE49-F238E27FC236}">
                    <a16:creationId xmlns:a16="http://schemas.microsoft.com/office/drawing/2014/main" id="{F76BA928-10C3-4F54-83CE-A622AE9639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692" name="Rectangle 492">
              <a:extLst>
                <a:ext uri="{FF2B5EF4-FFF2-40B4-BE49-F238E27FC236}">
                  <a16:creationId xmlns:a16="http://schemas.microsoft.com/office/drawing/2014/main" id="{D49A4ACE-43FB-4FDD-8E39-DA1275E4DC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68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93" name="Rectangle 493">
              <a:extLst>
                <a:ext uri="{FF2B5EF4-FFF2-40B4-BE49-F238E27FC236}">
                  <a16:creationId xmlns:a16="http://schemas.microsoft.com/office/drawing/2014/main" id="{B271AC11-0088-4F89-A19B-059FA97DBC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50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94" name="AutoShape 494">
              <a:extLst>
                <a:ext uri="{FF2B5EF4-FFF2-40B4-BE49-F238E27FC236}">
                  <a16:creationId xmlns:a16="http://schemas.microsoft.com/office/drawing/2014/main" id="{B39FA7A4-68F6-4F78-AED9-128F4A0B52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50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95" name="AutoShape 495">
              <a:extLst>
                <a:ext uri="{FF2B5EF4-FFF2-40B4-BE49-F238E27FC236}">
                  <a16:creationId xmlns:a16="http://schemas.microsoft.com/office/drawing/2014/main" id="{A81EF87B-DB5C-4AF9-A4E7-B28010CA61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3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96" name="AutoShape 496">
              <a:extLst>
                <a:ext uri="{FF2B5EF4-FFF2-40B4-BE49-F238E27FC236}">
                  <a16:creationId xmlns:a16="http://schemas.microsoft.com/office/drawing/2014/main" id="{D788397E-9A94-4070-82FD-838226A206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25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697" name="Oval 497">
              <a:extLst>
                <a:ext uri="{FF2B5EF4-FFF2-40B4-BE49-F238E27FC236}">
                  <a16:creationId xmlns:a16="http://schemas.microsoft.com/office/drawing/2014/main" id="{D5C8D6BB-4B69-444B-869A-2B5D9073E9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2121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698" name="Group 498">
            <a:extLst>
              <a:ext uri="{FF2B5EF4-FFF2-40B4-BE49-F238E27FC236}">
                <a16:creationId xmlns:a16="http://schemas.microsoft.com/office/drawing/2014/main" id="{F4518B80-1879-47FE-94A0-E1A7C8C616D8}"/>
              </a:ext>
            </a:extLst>
          </p:cNvPr>
          <p:cNvGrpSpPr>
            <a:grpSpLocks/>
          </p:cNvGrpSpPr>
          <p:nvPr/>
        </p:nvGrpSpPr>
        <p:grpSpPr bwMode="auto">
          <a:xfrm>
            <a:off x="2360613" y="1160463"/>
            <a:ext cx="1441450" cy="1081087"/>
            <a:chOff x="2014" y="995"/>
            <a:chExt cx="1591" cy="1193"/>
          </a:xfrm>
        </p:grpSpPr>
        <p:sp>
          <p:nvSpPr>
            <p:cNvPr id="51699" name="AutoShape 499">
              <a:extLst>
                <a:ext uri="{FF2B5EF4-FFF2-40B4-BE49-F238E27FC236}">
                  <a16:creationId xmlns:a16="http://schemas.microsoft.com/office/drawing/2014/main" id="{07B4F835-40CC-4076-85FA-8021DF91F3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1" y="2046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0" name="AutoShape 500">
              <a:extLst>
                <a:ext uri="{FF2B5EF4-FFF2-40B4-BE49-F238E27FC236}">
                  <a16:creationId xmlns:a16="http://schemas.microsoft.com/office/drawing/2014/main" id="{DCD56EE1-27B4-48F4-BD02-072030F103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8" y="1989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1" name="Freeform 501">
              <a:extLst>
                <a:ext uri="{FF2B5EF4-FFF2-40B4-BE49-F238E27FC236}">
                  <a16:creationId xmlns:a16="http://schemas.microsoft.com/office/drawing/2014/main" id="{10D6535A-BA45-4113-8D8F-40CBE6F05BB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02" name="Freeform 502">
              <a:extLst>
                <a:ext uri="{FF2B5EF4-FFF2-40B4-BE49-F238E27FC236}">
                  <a16:creationId xmlns:a16="http://schemas.microsoft.com/office/drawing/2014/main" id="{EAE5FD54-EDD7-4721-A4B2-5E491B47B7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03" name="AutoShape 503">
              <a:extLst>
                <a:ext uri="{FF2B5EF4-FFF2-40B4-BE49-F238E27FC236}">
                  <a16:creationId xmlns:a16="http://schemas.microsoft.com/office/drawing/2014/main" id="{4F4B22F0-DC9B-4A0E-B6CA-B6D4F88DC5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43" y="1054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4" name="AutoShape 504">
              <a:extLst>
                <a:ext uri="{FF2B5EF4-FFF2-40B4-BE49-F238E27FC236}">
                  <a16:creationId xmlns:a16="http://schemas.microsoft.com/office/drawing/2014/main" id="{550DBEA0-A88F-4191-8290-9F7C81036B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1" y="2005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5" name="WordArt 505">
              <a:extLst>
                <a:ext uri="{FF2B5EF4-FFF2-40B4-BE49-F238E27FC236}">
                  <a16:creationId xmlns:a16="http://schemas.microsoft.com/office/drawing/2014/main" id="{13F1B544-847E-4CA5-AE7E-51744ABE6F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440" y="1451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1706" name="AutoShape 506">
              <a:extLst>
                <a:ext uri="{FF2B5EF4-FFF2-40B4-BE49-F238E27FC236}">
                  <a16:creationId xmlns:a16="http://schemas.microsoft.com/office/drawing/2014/main" id="{285A48E2-9947-4EC3-872C-F7F6555757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1" y="2046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99CC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7" name="AutoShape 507">
              <a:extLst>
                <a:ext uri="{FF2B5EF4-FFF2-40B4-BE49-F238E27FC236}">
                  <a16:creationId xmlns:a16="http://schemas.microsoft.com/office/drawing/2014/main" id="{0110799F-B55B-4196-95E0-AE499A5B51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8" y="1989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99CC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08" name="Freeform 508">
              <a:extLst>
                <a:ext uri="{FF2B5EF4-FFF2-40B4-BE49-F238E27FC236}">
                  <a16:creationId xmlns:a16="http://schemas.microsoft.com/office/drawing/2014/main" id="{C4B244D9-0EF9-4F30-8268-055163ACD23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99CC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09" name="Freeform 509">
              <a:extLst>
                <a:ext uri="{FF2B5EF4-FFF2-40B4-BE49-F238E27FC236}">
                  <a16:creationId xmlns:a16="http://schemas.microsoft.com/office/drawing/2014/main" id="{DBFB9C5B-9928-4D6E-8160-3EDB6F1274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4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99CC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10" name="AutoShape 510">
              <a:extLst>
                <a:ext uri="{FF2B5EF4-FFF2-40B4-BE49-F238E27FC236}">
                  <a16:creationId xmlns:a16="http://schemas.microsoft.com/office/drawing/2014/main" id="{0CD3B55F-0A93-4E66-BD39-5727A8B3EAE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2" y="2097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711" name="Group 511">
              <a:extLst>
                <a:ext uri="{FF2B5EF4-FFF2-40B4-BE49-F238E27FC236}">
                  <a16:creationId xmlns:a16="http://schemas.microsoft.com/office/drawing/2014/main" id="{C736650D-8CDE-42E0-B097-323C1B3F7CE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12" y="2110"/>
              <a:ext cx="453" cy="65"/>
              <a:chOff x="3845" y="3566"/>
              <a:chExt cx="1136" cy="182"/>
            </a:xfrm>
          </p:grpSpPr>
          <p:sp>
            <p:nvSpPr>
              <p:cNvPr id="51712" name="AutoShape 512">
                <a:extLst>
                  <a:ext uri="{FF2B5EF4-FFF2-40B4-BE49-F238E27FC236}">
                    <a16:creationId xmlns:a16="http://schemas.microsoft.com/office/drawing/2014/main" id="{92DC2D8B-A323-48FC-AAE8-084D4F15FC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3" name="AutoShape 513">
                <a:extLst>
                  <a:ext uri="{FF2B5EF4-FFF2-40B4-BE49-F238E27FC236}">
                    <a16:creationId xmlns:a16="http://schemas.microsoft.com/office/drawing/2014/main" id="{06FA1CAF-71AF-4853-819C-BFD739EC13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4" name="AutoShape 514">
                <a:extLst>
                  <a:ext uri="{FF2B5EF4-FFF2-40B4-BE49-F238E27FC236}">
                    <a16:creationId xmlns:a16="http://schemas.microsoft.com/office/drawing/2014/main" id="{9A4B13CA-8750-4F7A-AEE7-4ABCA1A292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5" name="AutoShape 515">
                <a:extLst>
                  <a:ext uri="{FF2B5EF4-FFF2-40B4-BE49-F238E27FC236}">
                    <a16:creationId xmlns:a16="http://schemas.microsoft.com/office/drawing/2014/main" id="{268A04DF-3EA7-4F0C-B6F0-4D84FE6AA0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6" name="AutoShape 516">
                <a:extLst>
                  <a:ext uri="{FF2B5EF4-FFF2-40B4-BE49-F238E27FC236}">
                    <a16:creationId xmlns:a16="http://schemas.microsoft.com/office/drawing/2014/main" id="{083FE36D-08E5-44A4-8F67-AB131A13BC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7" name="AutoShape 517">
                <a:extLst>
                  <a:ext uri="{FF2B5EF4-FFF2-40B4-BE49-F238E27FC236}">
                    <a16:creationId xmlns:a16="http://schemas.microsoft.com/office/drawing/2014/main" id="{564BCA5D-826B-4C34-A339-B9B97E063E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8" name="AutoShape 518">
                <a:extLst>
                  <a:ext uri="{FF2B5EF4-FFF2-40B4-BE49-F238E27FC236}">
                    <a16:creationId xmlns:a16="http://schemas.microsoft.com/office/drawing/2014/main" id="{BB1F1F89-6AAB-4535-86AE-0DFFDC4EC9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19" name="AutoShape 519">
                <a:extLst>
                  <a:ext uri="{FF2B5EF4-FFF2-40B4-BE49-F238E27FC236}">
                    <a16:creationId xmlns:a16="http://schemas.microsoft.com/office/drawing/2014/main" id="{62E36864-B96C-4ACB-9BE9-9B1D2E9545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0" name="AutoShape 520">
                <a:extLst>
                  <a:ext uri="{FF2B5EF4-FFF2-40B4-BE49-F238E27FC236}">
                    <a16:creationId xmlns:a16="http://schemas.microsoft.com/office/drawing/2014/main" id="{B32EB292-81BA-4766-9B2E-50FD4D2701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1" name="AutoShape 521">
                <a:extLst>
                  <a:ext uri="{FF2B5EF4-FFF2-40B4-BE49-F238E27FC236}">
                    <a16:creationId xmlns:a16="http://schemas.microsoft.com/office/drawing/2014/main" id="{C3277107-445F-41FD-A75B-526FA84C4A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2" name="AutoShape 522">
                <a:extLst>
                  <a:ext uri="{FF2B5EF4-FFF2-40B4-BE49-F238E27FC236}">
                    <a16:creationId xmlns:a16="http://schemas.microsoft.com/office/drawing/2014/main" id="{F796C9EB-E70B-4CE5-88E3-4A7B63C3F9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3" name="AutoShape 523">
                <a:extLst>
                  <a:ext uri="{FF2B5EF4-FFF2-40B4-BE49-F238E27FC236}">
                    <a16:creationId xmlns:a16="http://schemas.microsoft.com/office/drawing/2014/main" id="{B79DD16E-BD97-4662-9FFF-5207C905E8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4" name="AutoShape 524">
                <a:extLst>
                  <a:ext uri="{FF2B5EF4-FFF2-40B4-BE49-F238E27FC236}">
                    <a16:creationId xmlns:a16="http://schemas.microsoft.com/office/drawing/2014/main" id="{CD3EAAE6-EC64-4CE6-8FD8-DDB0442F3E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5" name="AutoShape 525">
                <a:extLst>
                  <a:ext uri="{FF2B5EF4-FFF2-40B4-BE49-F238E27FC236}">
                    <a16:creationId xmlns:a16="http://schemas.microsoft.com/office/drawing/2014/main" id="{2F52A16E-31F0-4B25-8821-C57501AFCB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26" name="AutoShape 526">
                <a:extLst>
                  <a:ext uri="{FF2B5EF4-FFF2-40B4-BE49-F238E27FC236}">
                    <a16:creationId xmlns:a16="http://schemas.microsoft.com/office/drawing/2014/main" id="{1852809C-A074-4E6D-8D03-E245EB2BC3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727" name="Rectangle 527">
              <a:extLst>
                <a:ext uri="{FF2B5EF4-FFF2-40B4-BE49-F238E27FC236}">
                  <a16:creationId xmlns:a16="http://schemas.microsoft.com/office/drawing/2014/main" id="{D4EA1A19-E246-4A7C-996D-E2D387A029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7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28" name="Rectangle 528">
              <a:extLst>
                <a:ext uri="{FF2B5EF4-FFF2-40B4-BE49-F238E27FC236}">
                  <a16:creationId xmlns:a16="http://schemas.microsoft.com/office/drawing/2014/main" id="{7327C8CC-3852-469D-8E3E-4466D9FD4D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9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29" name="AutoShape 529">
              <a:extLst>
                <a:ext uri="{FF2B5EF4-FFF2-40B4-BE49-F238E27FC236}">
                  <a16:creationId xmlns:a16="http://schemas.microsoft.com/office/drawing/2014/main" id="{FD4E398C-1DA8-45BE-B004-E3C1B36C43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9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30" name="AutoShape 530">
              <a:extLst>
                <a:ext uri="{FF2B5EF4-FFF2-40B4-BE49-F238E27FC236}">
                  <a16:creationId xmlns:a16="http://schemas.microsoft.com/office/drawing/2014/main" id="{FC2DC634-004C-4B53-A48C-1384386A00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92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31" name="AutoShape 531">
              <a:extLst>
                <a:ext uri="{FF2B5EF4-FFF2-40B4-BE49-F238E27FC236}">
                  <a16:creationId xmlns:a16="http://schemas.microsoft.com/office/drawing/2014/main" id="{1F835B9D-EE86-4BBD-AB0F-8E3C1E3828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24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32" name="Oval 532">
              <a:extLst>
                <a:ext uri="{FF2B5EF4-FFF2-40B4-BE49-F238E27FC236}">
                  <a16:creationId xmlns:a16="http://schemas.microsoft.com/office/drawing/2014/main" id="{21FBD725-BA14-4F05-9981-8710D9D2B3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2" y="2121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733" name="Group 533">
            <a:extLst>
              <a:ext uri="{FF2B5EF4-FFF2-40B4-BE49-F238E27FC236}">
                <a16:creationId xmlns:a16="http://schemas.microsoft.com/office/drawing/2014/main" id="{8A9AA210-6462-42BD-AF07-E1410CF1AD05}"/>
              </a:ext>
            </a:extLst>
          </p:cNvPr>
          <p:cNvGrpSpPr>
            <a:grpSpLocks/>
          </p:cNvGrpSpPr>
          <p:nvPr/>
        </p:nvGrpSpPr>
        <p:grpSpPr bwMode="auto">
          <a:xfrm>
            <a:off x="8013700" y="2889250"/>
            <a:ext cx="674688" cy="1350963"/>
            <a:chOff x="171" y="2216"/>
            <a:chExt cx="425" cy="851"/>
          </a:xfrm>
        </p:grpSpPr>
        <p:sp>
          <p:nvSpPr>
            <p:cNvPr id="51734" name="AutoShape 534">
              <a:extLst>
                <a:ext uri="{FF2B5EF4-FFF2-40B4-BE49-F238E27FC236}">
                  <a16:creationId xmlns:a16="http://schemas.microsoft.com/office/drawing/2014/main" id="{3E1C7415-FB27-40B6-B5C5-7665EB4827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1" y="2642"/>
              <a:ext cx="85" cy="42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969696">
                    <a:gamma/>
                    <a:shade val="46275"/>
                    <a:invGamma/>
                  </a:srgbClr>
                </a:gs>
                <a:gs pos="100000">
                  <a:srgbClr val="969696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35" name="Line 535">
              <a:extLst>
                <a:ext uri="{FF2B5EF4-FFF2-40B4-BE49-F238E27FC236}">
                  <a16:creationId xmlns:a16="http://schemas.microsoft.com/office/drawing/2014/main" id="{F5E31569-7534-4B1E-B99F-662B0F9A9A3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" y="2646"/>
              <a:ext cx="0" cy="364"/>
            </a:xfrm>
            <a:prstGeom prst="line">
              <a:avLst/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36" name="Freeform 536">
              <a:extLst>
                <a:ext uri="{FF2B5EF4-FFF2-40B4-BE49-F238E27FC236}">
                  <a16:creationId xmlns:a16="http://schemas.microsoft.com/office/drawing/2014/main" id="{86E6420D-018A-457E-901F-915D1DB910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71" y="3010"/>
              <a:ext cx="425" cy="57"/>
            </a:xfrm>
            <a:custGeom>
              <a:avLst/>
              <a:gdLst>
                <a:gd name="T0" fmla="*/ 425 w 425"/>
                <a:gd name="T1" fmla="*/ 57 h 57"/>
                <a:gd name="T2" fmla="*/ 425 w 425"/>
                <a:gd name="T3" fmla="*/ 29 h 57"/>
                <a:gd name="T4" fmla="*/ 340 w 425"/>
                <a:gd name="T5" fmla="*/ 0 h 57"/>
                <a:gd name="T6" fmla="*/ 85 w 425"/>
                <a:gd name="T7" fmla="*/ 0 h 57"/>
                <a:gd name="T8" fmla="*/ 0 w 425"/>
                <a:gd name="T9" fmla="*/ 29 h 57"/>
                <a:gd name="T10" fmla="*/ 0 w 425"/>
                <a:gd name="T11" fmla="*/ 57 h 57"/>
                <a:gd name="T12" fmla="*/ 425 w 425"/>
                <a:gd name="T13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5" h="57">
                  <a:moveTo>
                    <a:pt x="425" y="57"/>
                  </a:moveTo>
                  <a:lnTo>
                    <a:pt x="425" y="29"/>
                  </a:lnTo>
                  <a:lnTo>
                    <a:pt x="340" y="0"/>
                  </a:lnTo>
                  <a:lnTo>
                    <a:pt x="85" y="0"/>
                  </a:lnTo>
                  <a:lnTo>
                    <a:pt x="0" y="29"/>
                  </a:lnTo>
                  <a:lnTo>
                    <a:pt x="0" y="57"/>
                  </a:lnTo>
                  <a:lnTo>
                    <a:pt x="425" y="57"/>
                  </a:lnTo>
                  <a:close/>
                </a:path>
              </a:pathLst>
            </a:cu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37" name="Rectangle 537">
              <a:extLst>
                <a:ext uri="{FF2B5EF4-FFF2-40B4-BE49-F238E27FC236}">
                  <a16:creationId xmlns:a16="http://schemas.microsoft.com/office/drawing/2014/main" id="{E717574E-5DF2-4057-AC33-A8C47817D4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" y="3039"/>
              <a:ext cx="425" cy="28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5000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738" name="Group 538">
              <a:extLst>
                <a:ext uri="{FF2B5EF4-FFF2-40B4-BE49-F238E27FC236}">
                  <a16:creationId xmlns:a16="http://schemas.microsoft.com/office/drawing/2014/main" id="{D96710EC-5FD4-4221-87D6-29318C069E39}"/>
                </a:ext>
              </a:extLst>
            </p:cNvPr>
            <p:cNvGrpSpPr>
              <a:grpSpLocks/>
            </p:cNvGrpSpPr>
            <p:nvPr/>
          </p:nvGrpSpPr>
          <p:grpSpPr bwMode="auto">
            <a:xfrm rot="-305174">
              <a:off x="370" y="2216"/>
              <a:ext cx="170" cy="766"/>
              <a:chOff x="370" y="2216"/>
              <a:chExt cx="170" cy="766"/>
            </a:xfrm>
          </p:grpSpPr>
          <p:sp>
            <p:nvSpPr>
              <p:cNvPr id="51739" name="Freeform 539">
                <a:extLst>
                  <a:ext uri="{FF2B5EF4-FFF2-40B4-BE49-F238E27FC236}">
                    <a16:creationId xmlns:a16="http://schemas.microsoft.com/office/drawing/2014/main" id="{5B4E953F-12F3-4FF4-9B92-4C3ED65D36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0" y="2217"/>
                <a:ext cx="113" cy="765"/>
              </a:xfrm>
              <a:custGeom>
                <a:avLst/>
                <a:gdLst>
                  <a:gd name="T0" fmla="*/ 113 w 113"/>
                  <a:gd name="T1" fmla="*/ 765 h 765"/>
                  <a:gd name="T2" fmla="*/ 113 w 113"/>
                  <a:gd name="T3" fmla="*/ 0 h 765"/>
                  <a:gd name="T4" fmla="*/ 37 w 113"/>
                  <a:gd name="T5" fmla="*/ 28 h 765"/>
                  <a:gd name="T6" fmla="*/ 0 w 113"/>
                  <a:gd name="T7" fmla="*/ 85 h 765"/>
                  <a:gd name="T8" fmla="*/ 0 w 113"/>
                  <a:gd name="T9" fmla="*/ 680 h 765"/>
                  <a:gd name="T10" fmla="*/ 44 w 113"/>
                  <a:gd name="T11" fmla="*/ 737 h 765"/>
                  <a:gd name="T12" fmla="*/ 113 w 113"/>
                  <a:gd name="T13" fmla="*/ 765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3" h="765">
                    <a:moveTo>
                      <a:pt x="113" y="765"/>
                    </a:moveTo>
                    <a:lnTo>
                      <a:pt x="113" y="0"/>
                    </a:lnTo>
                    <a:cubicBezTo>
                      <a:pt x="113" y="0"/>
                      <a:pt x="68" y="3"/>
                      <a:pt x="37" y="28"/>
                    </a:cubicBezTo>
                    <a:cubicBezTo>
                      <a:pt x="11" y="50"/>
                      <a:pt x="0" y="85"/>
                      <a:pt x="0" y="85"/>
                    </a:cubicBezTo>
                    <a:lnTo>
                      <a:pt x="0" y="680"/>
                    </a:lnTo>
                    <a:cubicBezTo>
                      <a:pt x="0" y="680"/>
                      <a:pt x="14" y="716"/>
                      <a:pt x="44" y="737"/>
                    </a:cubicBezTo>
                    <a:cubicBezTo>
                      <a:pt x="76" y="761"/>
                      <a:pt x="113" y="765"/>
                      <a:pt x="113" y="76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100000">
                    <a:srgbClr val="C0C0C0">
                      <a:gamma/>
                      <a:shade val="46275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1740" name="Rectangle 540">
                <a:extLst>
                  <a:ext uri="{FF2B5EF4-FFF2-40B4-BE49-F238E27FC236}">
                    <a16:creationId xmlns:a16="http://schemas.microsoft.com/office/drawing/2014/main" id="{704D4F0A-3E83-4F5F-81CC-12C8EE282D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5" y="2216"/>
                <a:ext cx="85" cy="766"/>
              </a:xfrm>
              <a:prstGeom prst="rect">
                <a:avLst/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1741" name="Group 541">
                <a:extLst>
                  <a:ext uri="{FF2B5EF4-FFF2-40B4-BE49-F238E27FC236}">
                    <a16:creationId xmlns:a16="http://schemas.microsoft.com/office/drawing/2014/main" id="{33954BED-4B2C-47D0-8689-F8FFC2BC341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98" y="2387"/>
                <a:ext cx="57" cy="425"/>
                <a:chOff x="1419" y="1905"/>
                <a:chExt cx="198" cy="1219"/>
              </a:xfrm>
            </p:grpSpPr>
            <p:sp>
              <p:nvSpPr>
                <p:cNvPr id="51742" name="Rectangle 542">
                  <a:extLst>
                    <a:ext uri="{FF2B5EF4-FFF2-40B4-BE49-F238E27FC236}">
                      <a16:creationId xmlns:a16="http://schemas.microsoft.com/office/drawing/2014/main" id="{B9AD8FB1-EAA8-42A4-9C65-B663C46CF50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190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3" name="Rectangle 543">
                  <a:extLst>
                    <a:ext uri="{FF2B5EF4-FFF2-40B4-BE49-F238E27FC236}">
                      <a16:creationId xmlns:a16="http://schemas.microsoft.com/office/drawing/2014/main" id="{4F439957-E269-4DCD-8F8D-C1D07AC3003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190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4" name="Rectangle 544">
                  <a:extLst>
                    <a:ext uri="{FF2B5EF4-FFF2-40B4-BE49-F238E27FC236}">
                      <a16:creationId xmlns:a16="http://schemas.microsoft.com/office/drawing/2014/main" id="{106080F2-0412-4A7E-BE4E-A6FCD29F2E7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196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5" name="Rectangle 545">
                  <a:extLst>
                    <a:ext uri="{FF2B5EF4-FFF2-40B4-BE49-F238E27FC236}">
                      <a16:creationId xmlns:a16="http://schemas.microsoft.com/office/drawing/2014/main" id="{97997C2D-14ED-4D36-90E0-B35499801C8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196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6" name="Rectangle 546">
                  <a:extLst>
                    <a:ext uri="{FF2B5EF4-FFF2-40B4-BE49-F238E27FC236}">
                      <a16:creationId xmlns:a16="http://schemas.microsoft.com/office/drawing/2014/main" id="{2E230A9C-5153-4D9E-BCEA-10353B6DF0E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018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7" name="Rectangle 547">
                  <a:extLst>
                    <a:ext uri="{FF2B5EF4-FFF2-40B4-BE49-F238E27FC236}">
                      <a16:creationId xmlns:a16="http://schemas.microsoft.com/office/drawing/2014/main" id="{A4C407AC-6881-4154-8239-BDCCC6250DD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018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8" name="Rectangle 548">
                  <a:extLst>
                    <a:ext uri="{FF2B5EF4-FFF2-40B4-BE49-F238E27FC236}">
                      <a16:creationId xmlns:a16="http://schemas.microsoft.com/office/drawing/2014/main" id="{6FB2BAE2-37B1-4338-B22E-74712867FD0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07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49" name="Rectangle 549">
                  <a:extLst>
                    <a:ext uri="{FF2B5EF4-FFF2-40B4-BE49-F238E27FC236}">
                      <a16:creationId xmlns:a16="http://schemas.microsoft.com/office/drawing/2014/main" id="{A0430FE8-C1BB-44BE-99BF-44706CF6E05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07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0" name="Rectangle 550">
                  <a:extLst>
                    <a:ext uri="{FF2B5EF4-FFF2-40B4-BE49-F238E27FC236}">
                      <a16:creationId xmlns:a16="http://schemas.microsoft.com/office/drawing/2014/main" id="{C5D5B4A0-6931-4C1B-8932-D0660CDFEF6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13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1" name="Rectangle 551">
                  <a:extLst>
                    <a:ext uri="{FF2B5EF4-FFF2-40B4-BE49-F238E27FC236}">
                      <a16:creationId xmlns:a16="http://schemas.microsoft.com/office/drawing/2014/main" id="{9FA2DE52-02AA-4FB9-B38F-9FC7E5FD97E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13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2" name="Rectangle 552">
                  <a:extLst>
                    <a:ext uri="{FF2B5EF4-FFF2-40B4-BE49-F238E27FC236}">
                      <a16:creationId xmlns:a16="http://schemas.microsoft.com/office/drawing/2014/main" id="{3FE17EA0-A6D0-4AB4-A283-D262C9E7221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18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3" name="Rectangle 553">
                  <a:extLst>
                    <a:ext uri="{FF2B5EF4-FFF2-40B4-BE49-F238E27FC236}">
                      <a16:creationId xmlns:a16="http://schemas.microsoft.com/office/drawing/2014/main" id="{7E7BDEFB-3A93-4321-A945-494F3D64AC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18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4" name="Rectangle 554">
                  <a:extLst>
                    <a:ext uri="{FF2B5EF4-FFF2-40B4-BE49-F238E27FC236}">
                      <a16:creationId xmlns:a16="http://schemas.microsoft.com/office/drawing/2014/main" id="{B4ED75E2-C5B6-4FFB-8FC4-4C680D00E7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24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5" name="Rectangle 555">
                  <a:extLst>
                    <a:ext uri="{FF2B5EF4-FFF2-40B4-BE49-F238E27FC236}">
                      <a16:creationId xmlns:a16="http://schemas.microsoft.com/office/drawing/2014/main" id="{496738FB-7D80-4F66-8040-E80EF73C1A9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24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6" name="Rectangle 556">
                  <a:extLst>
                    <a:ext uri="{FF2B5EF4-FFF2-40B4-BE49-F238E27FC236}">
                      <a16:creationId xmlns:a16="http://schemas.microsoft.com/office/drawing/2014/main" id="{A0AA3C91-A77B-4AB9-8B24-0D9C9FA22FF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30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7" name="Rectangle 557">
                  <a:extLst>
                    <a:ext uri="{FF2B5EF4-FFF2-40B4-BE49-F238E27FC236}">
                      <a16:creationId xmlns:a16="http://schemas.microsoft.com/office/drawing/2014/main" id="{8163789B-D738-4B10-819F-F843FAF7237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30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8" name="Rectangle 558">
                  <a:extLst>
                    <a:ext uri="{FF2B5EF4-FFF2-40B4-BE49-F238E27FC236}">
                      <a16:creationId xmlns:a16="http://schemas.microsoft.com/office/drawing/2014/main" id="{B52C2E73-E961-4427-8F3C-751FC0E931B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35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59" name="Rectangle 559">
                  <a:extLst>
                    <a:ext uri="{FF2B5EF4-FFF2-40B4-BE49-F238E27FC236}">
                      <a16:creationId xmlns:a16="http://schemas.microsoft.com/office/drawing/2014/main" id="{BC152C1F-B851-402F-B170-53E84DBCC14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35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0" name="Rectangle 560">
                  <a:extLst>
                    <a:ext uri="{FF2B5EF4-FFF2-40B4-BE49-F238E27FC236}">
                      <a16:creationId xmlns:a16="http://schemas.microsoft.com/office/drawing/2014/main" id="{990D6A0A-530D-43E4-8ED4-14E9104BE0B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41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1" name="Rectangle 561">
                  <a:extLst>
                    <a:ext uri="{FF2B5EF4-FFF2-40B4-BE49-F238E27FC236}">
                      <a16:creationId xmlns:a16="http://schemas.microsoft.com/office/drawing/2014/main" id="{78B09DC6-53CF-4394-8CE4-648D4E174F7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41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2" name="Rectangle 562">
                  <a:extLst>
                    <a:ext uri="{FF2B5EF4-FFF2-40B4-BE49-F238E27FC236}">
                      <a16:creationId xmlns:a16="http://schemas.microsoft.com/office/drawing/2014/main" id="{8AC0B8B8-A1FB-404E-98A8-D51F7A7D27E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47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3" name="Rectangle 563">
                  <a:extLst>
                    <a:ext uri="{FF2B5EF4-FFF2-40B4-BE49-F238E27FC236}">
                      <a16:creationId xmlns:a16="http://schemas.microsoft.com/office/drawing/2014/main" id="{55C7C8E0-B0CE-4960-AAA3-3268B26A0C7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47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4" name="Rectangle 564">
                  <a:extLst>
                    <a:ext uri="{FF2B5EF4-FFF2-40B4-BE49-F238E27FC236}">
                      <a16:creationId xmlns:a16="http://schemas.microsoft.com/office/drawing/2014/main" id="{CD0FF3E1-2FEE-43C3-857A-77DD680B1AE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52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5" name="Rectangle 565">
                  <a:extLst>
                    <a:ext uri="{FF2B5EF4-FFF2-40B4-BE49-F238E27FC236}">
                      <a16:creationId xmlns:a16="http://schemas.microsoft.com/office/drawing/2014/main" id="{D6F6FFE5-0A25-45D3-BDA2-9B0418C20AA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52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6" name="Rectangle 566">
                  <a:extLst>
                    <a:ext uri="{FF2B5EF4-FFF2-40B4-BE49-F238E27FC236}">
                      <a16:creationId xmlns:a16="http://schemas.microsoft.com/office/drawing/2014/main" id="{8045A6DE-A7AE-409B-AB28-CC15D1DEBB7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58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7" name="Rectangle 567">
                  <a:extLst>
                    <a:ext uri="{FF2B5EF4-FFF2-40B4-BE49-F238E27FC236}">
                      <a16:creationId xmlns:a16="http://schemas.microsoft.com/office/drawing/2014/main" id="{C21DF09A-595C-4825-96B2-DFD90D9F0D4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58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8" name="Rectangle 568">
                  <a:extLst>
                    <a:ext uri="{FF2B5EF4-FFF2-40B4-BE49-F238E27FC236}">
                      <a16:creationId xmlns:a16="http://schemas.microsoft.com/office/drawing/2014/main" id="{86A298F2-AB0E-4683-9F74-9D672AD5B12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64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69" name="Rectangle 569">
                  <a:extLst>
                    <a:ext uri="{FF2B5EF4-FFF2-40B4-BE49-F238E27FC236}">
                      <a16:creationId xmlns:a16="http://schemas.microsoft.com/office/drawing/2014/main" id="{B1B7A05F-DA1E-4F25-A135-9CC827BAB19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64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0" name="Rectangle 570">
                  <a:extLst>
                    <a:ext uri="{FF2B5EF4-FFF2-40B4-BE49-F238E27FC236}">
                      <a16:creationId xmlns:a16="http://schemas.microsoft.com/office/drawing/2014/main" id="{050EF7E6-604E-4ED0-A256-A20F37272AD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69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1" name="Rectangle 571">
                  <a:extLst>
                    <a:ext uri="{FF2B5EF4-FFF2-40B4-BE49-F238E27FC236}">
                      <a16:creationId xmlns:a16="http://schemas.microsoft.com/office/drawing/2014/main" id="{CB5AD481-336A-4D29-84FD-8EC8A6EF1DE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69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2" name="Rectangle 572">
                  <a:extLst>
                    <a:ext uri="{FF2B5EF4-FFF2-40B4-BE49-F238E27FC236}">
                      <a16:creationId xmlns:a16="http://schemas.microsoft.com/office/drawing/2014/main" id="{92B247D6-2547-4A26-92FC-202AFB86F18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75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3" name="Rectangle 573">
                  <a:extLst>
                    <a:ext uri="{FF2B5EF4-FFF2-40B4-BE49-F238E27FC236}">
                      <a16:creationId xmlns:a16="http://schemas.microsoft.com/office/drawing/2014/main" id="{2C3855B3-FA73-4849-AA78-1575B6848A0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75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4" name="Rectangle 574">
                  <a:extLst>
                    <a:ext uri="{FF2B5EF4-FFF2-40B4-BE49-F238E27FC236}">
                      <a16:creationId xmlns:a16="http://schemas.microsoft.com/office/drawing/2014/main" id="{888391B3-71C6-402C-B2CC-0855A93296B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81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5" name="Rectangle 575">
                  <a:extLst>
                    <a:ext uri="{FF2B5EF4-FFF2-40B4-BE49-F238E27FC236}">
                      <a16:creationId xmlns:a16="http://schemas.microsoft.com/office/drawing/2014/main" id="{97C4BCE3-A085-42D5-9E8D-2A16010E6DF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81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6" name="Rectangle 576">
                  <a:extLst>
                    <a:ext uri="{FF2B5EF4-FFF2-40B4-BE49-F238E27FC236}">
                      <a16:creationId xmlns:a16="http://schemas.microsoft.com/office/drawing/2014/main" id="{B36097EF-4AB1-4554-865A-E54E95C9C47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86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7" name="Rectangle 577">
                  <a:extLst>
                    <a:ext uri="{FF2B5EF4-FFF2-40B4-BE49-F238E27FC236}">
                      <a16:creationId xmlns:a16="http://schemas.microsoft.com/office/drawing/2014/main" id="{CE6A4852-DD4F-49E2-BDC6-9366B19B2B5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86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8" name="Rectangle 578">
                  <a:extLst>
                    <a:ext uri="{FF2B5EF4-FFF2-40B4-BE49-F238E27FC236}">
                      <a16:creationId xmlns:a16="http://schemas.microsoft.com/office/drawing/2014/main" id="{093B415C-44FE-4AE9-AFEC-54ACE1B30E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92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79" name="Rectangle 579">
                  <a:extLst>
                    <a:ext uri="{FF2B5EF4-FFF2-40B4-BE49-F238E27FC236}">
                      <a16:creationId xmlns:a16="http://schemas.microsoft.com/office/drawing/2014/main" id="{5762CE98-02B7-4753-8A4B-4E30A6841D5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92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0" name="Rectangle 580">
                  <a:extLst>
                    <a:ext uri="{FF2B5EF4-FFF2-40B4-BE49-F238E27FC236}">
                      <a16:creationId xmlns:a16="http://schemas.microsoft.com/office/drawing/2014/main" id="{69DC8651-C2CA-47FE-8590-79A4780AAA1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98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1" name="Rectangle 581">
                  <a:extLst>
                    <a:ext uri="{FF2B5EF4-FFF2-40B4-BE49-F238E27FC236}">
                      <a16:creationId xmlns:a16="http://schemas.microsoft.com/office/drawing/2014/main" id="{ED667936-BD7B-4CBC-B405-ED1E505A463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98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2" name="Rectangle 582">
                  <a:extLst>
                    <a:ext uri="{FF2B5EF4-FFF2-40B4-BE49-F238E27FC236}">
                      <a16:creationId xmlns:a16="http://schemas.microsoft.com/office/drawing/2014/main" id="{321228F1-E2B4-4F9F-A89C-455F61F7168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303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3" name="Rectangle 583">
                  <a:extLst>
                    <a:ext uri="{FF2B5EF4-FFF2-40B4-BE49-F238E27FC236}">
                      <a16:creationId xmlns:a16="http://schemas.microsoft.com/office/drawing/2014/main" id="{3E0250DA-5288-46BC-A571-5B446A77C8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303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4" name="Rectangle 584">
                  <a:extLst>
                    <a:ext uri="{FF2B5EF4-FFF2-40B4-BE49-F238E27FC236}">
                      <a16:creationId xmlns:a16="http://schemas.microsoft.com/office/drawing/2014/main" id="{6578B3E6-79A5-4552-8D5B-451034CB152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309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85" name="Rectangle 585">
                  <a:extLst>
                    <a:ext uri="{FF2B5EF4-FFF2-40B4-BE49-F238E27FC236}">
                      <a16:creationId xmlns:a16="http://schemas.microsoft.com/office/drawing/2014/main" id="{34F62D69-A303-4784-A0B9-CAFC7D2DD56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309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1786" name="Line 586">
                <a:extLst>
                  <a:ext uri="{FF2B5EF4-FFF2-40B4-BE49-F238E27FC236}">
                    <a16:creationId xmlns:a16="http://schemas.microsoft.com/office/drawing/2014/main" id="{448E9AF4-0A67-4C89-93C0-47FE8DF97A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11" y="2217"/>
                <a:ext cx="0" cy="765"/>
              </a:xfrm>
              <a:prstGeom prst="line">
                <a:avLst/>
              </a:prstGeom>
              <a:noFill/>
              <a:ln w="3175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51787" name="Group 587">
            <a:extLst>
              <a:ext uri="{FF2B5EF4-FFF2-40B4-BE49-F238E27FC236}">
                <a16:creationId xmlns:a16="http://schemas.microsoft.com/office/drawing/2014/main" id="{8D649F9A-828C-446E-88E0-F5D080E32FAE}"/>
              </a:ext>
            </a:extLst>
          </p:cNvPr>
          <p:cNvGrpSpPr>
            <a:grpSpLocks/>
          </p:cNvGrpSpPr>
          <p:nvPr/>
        </p:nvGrpSpPr>
        <p:grpSpPr bwMode="auto">
          <a:xfrm>
            <a:off x="8743950" y="2890838"/>
            <a:ext cx="674688" cy="1357312"/>
            <a:chOff x="625" y="2213"/>
            <a:chExt cx="425" cy="855"/>
          </a:xfrm>
        </p:grpSpPr>
        <p:sp>
          <p:nvSpPr>
            <p:cNvPr id="51788" name="AutoShape 588">
              <a:extLst>
                <a:ext uri="{FF2B5EF4-FFF2-40B4-BE49-F238E27FC236}">
                  <a16:creationId xmlns:a16="http://schemas.microsoft.com/office/drawing/2014/main" id="{F887670E-5A71-4253-82F5-3E7BB336DA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5" y="2643"/>
              <a:ext cx="85" cy="42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89" name="Line 589">
              <a:extLst>
                <a:ext uri="{FF2B5EF4-FFF2-40B4-BE49-F238E27FC236}">
                  <a16:creationId xmlns:a16="http://schemas.microsoft.com/office/drawing/2014/main" id="{6412CD15-A127-4CDF-A679-B57F0ED0602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37" y="2647"/>
              <a:ext cx="0" cy="364"/>
            </a:xfrm>
            <a:prstGeom prst="line">
              <a:avLst/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90" name="Freeform 590">
              <a:extLst>
                <a:ext uri="{FF2B5EF4-FFF2-40B4-BE49-F238E27FC236}">
                  <a16:creationId xmlns:a16="http://schemas.microsoft.com/office/drawing/2014/main" id="{7E934705-BF08-4F34-BB53-623337503EF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" y="3011"/>
              <a:ext cx="425" cy="57"/>
            </a:xfrm>
            <a:custGeom>
              <a:avLst/>
              <a:gdLst>
                <a:gd name="T0" fmla="*/ 425 w 425"/>
                <a:gd name="T1" fmla="*/ 57 h 57"/>
                <a:gd name="T2" fmla="*/ 425 w 425"/>
                <a:gd name="T3" fmla="*/ 29 h 57"/>
                <a:gd name="T4" fmla="*/ 340 w 425"/>
                <a:gd name="T5" fmla="*/ 0 h 57"/>
                <a:gd name="T6" fmla="*/ 85 w 425"/>
                <a:gd name="T7" fmla="*/ 0 h 57"/>
                <a:gd name="T8" fmla="*/ 0 w 425"/>
                <a:gd name="T9" fmla="*/ 29 h 57"/>
                <a:gd name="T10" fmla="*/ 0 w 425"/>
                <a:gd name="T11" fmla="*/ 57 h 57"/>
                <a:gd name="T12" fmla="*/ 425 w 425"/>
                <a:gd name="T13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5" h="57">
                  <a:moveTo>
                    <a:pt x="425" y="57"/>
                  </a:moveTo>
                  <a:lnTo>
                    <a:pt x="425" y="29"/>
                  </a:lnTo>
                  <a:lnTo>
                    <a:pt x="340" y="0"/>
                  </a:lnTo>
                  <a:lnTo>
                    <a:pt x="85" y="0"/>
                  </a:lnTo>
                  <a:lnTo>
                    <a:pt x="0" y="29"/>
                  </a:lnTo>
                  <a:lnTo>
                    <a:pt x="0" y="57"/>
                  </a:lnTo>
                  <a:lnTo>
                    <a:pt x="425" y="57"/>
                  </a:lnTo>
                  <a:close/>
                </a:path>
              </a:pathLst>
            </a:custGeom>
            <a:gradFill rotWithShape="1">
              <a:gsLst>
                <a:gs pos="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91" name="Rectangle 591">
              <a:extLst>
                <a:ext uri="{FF2B5EF4-FFF2-40B4-BE49-F238E27FC236}">
                  <a16:creationId xmlns:a16="http://schemas.microsoft.com/office/drawing/2014/main" id="{E1FA8323-16C5-4F1A-A462-9B394C745B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5" y="3040"/>
              <a:ext cx="425" cy="28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792" name="Freeform 592">
              <a:extLst>
                <a:ext uri="{FF2B5EF4-FFF2-40B4-BE49-F238E27FC236}">
                  <a16:creationId xmlns:a16="http://schemas.microsoft.com/office/drawing/2014/main" id="{7D768567-6C67-4064-A7EF-303BD080B330}"/>
                </a:ext>
              </a:extLst>
            </p:cNvPr>
            <p:cNvSpPr>
              <a:spLocks/>
            </p:cNvSpPr>
            <p:nvPr/>
          </p:nvSpPr>
          <p:spPr bwMode="auto">
            <a:xfrm rot="-305174">
              <a:off x="824" y="2220"/>
              <a:ext cx="113" cy="765"/>
            </a:xfrm>
            <a:custGeom>
              <a:avLst/>
              <a:gdLst>
                <a:gd name="T0" fmla="*/ 113 w 113"/>
                <a:gd name="T1" fmla="*/ 765 h 765"/>
                <a:gd name="T2" fmla="*/ 113 w 113"/>
                <a:gd name="T3" fmla="*/ 0 h 765"/>
                <a:gd name="T4" fmla="*/ 37 w 113"/>
                <a:gd name="T5" fmla="*/ 28 h 765"/>
                <a:gd name="T6" fmla="*/ 0 w 113"/>
                <a:gd name="T7" fmla="*/ 85 h 765"/>
                <a:gd name="T8" fmla="*/ 0 w 113"/>
                <a:gd name="T9" fmla="*/ 680 h 765"/>
                <a:gd name="T10" fmla="*/ 44 w 113"/>
                <a:gd name="T11" fmla="*/ 737 h 765"/>
                <a:gd name="T12" fmla="*/ 113 w 113"/>
                <a:gd name="T13" fmla="*/ 76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765">
                  <a:moveTo>
                    <a:pt x="113" y="765"/>
                  </a:moveTo>
                  <a:lnTo>
                    <a:pt x="113" y="0"/>
                  </a:lnTo>
                  <a:cubicBezTo>
                    <a:pt x="113" y="0"/>
                    <a:pt x="68" y="3"/>
                    <a:pt x="37" y="28"/>
                  </a:cubicBezTo>
                  <a:cubicBezTo>
                    <a:pt x="11" y="50"/>
                    <a:pt x="0" y="85"/>
                    <a:pt x="0" y="85"/>
                  </a:cubicBezTo>
                  <a:lnTo>
                    <a:pt x="0" y="680"/>
                  </a:lnTo>
                  <a:cubicBezTo>
                    <a:pt x="0" y="680"/>
                    <a:pt x="14" y="716"/>
                    <a:pt x="44" y="737"/>
                  </a:cubicBezTo>
                  <a:cubicBezTo>
                    <a:pt x="76" y="761"/>
                    <a:pt x="113" y="765"/>
                    <a:pt x="113" y="765"/>
                  </a:cubicBezTo>
                  <a:close/>
                </a:path>
              </a:pathLst>
            </a:custGeom>
            <a:gradFill rotWithShape="1">
              <a:gsLst>
                <a:gs pos="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793" name="Rectangle 593">
              <a:extLst>
                <a:ext uri="{FF2B5EF4-FFF2-40B4-BE49-F238E27FC236}">
                  <a16:creationId xmlns:a16="http://schemas.microsoft.com/office/drawing/2014/main" id="{D9480FC3-BA0B-43F8-AC60-117B55A9891B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305174">
              <a:off x="908" y="2213"/>
              <a:ext cx="85" cy="766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794" name="Group 594">
              <a:extLst>
                <a:ext uri="{FF2B5EF4-FFF2-40B4-BE49-F238E27FC236}">
                  <a16:creationId xmlns:a16="http://schemas.microsoft.com/office/drawing/2014/main" id="{EFEA7144-3C2B-47CF-857D-AD644A4025EA}"/>
                </a:ext>
              </a:extLst>
            </p:cNvPr>
            <p:cNvGrpSpPr>
              <a:grpSpLocks/>
            </p:cNvGrpSpPr>
            <p:nvPr/>
          </p:nvGrpSpPr>
          <p:grpSpPr bwMode="auto">
            <a:xfrm rot="-305174">
              <a:off x="852" y="2390"/>
              <a:ext cx="57" cy="425"/>
              <a:chOff x="1419" y="1905"/>
              <a:chExt cx="198" cy="1219"/>
            </a:xfrm>
          </p:grpSpPr>
          <p:sp>
            <p:nvSpPr>
              <p:cNvPr id="51795" name="Rectangle 595">
                <a:extLst>
                  <a:ext uri="{FF2B5EF4-FFF2-40B4-BE49-F238E27FC236}">
                    <a16:creationId xmlns:a16="http://schemas.microsoft.com/office/drawing/2014/main" id="{6770BF29-F9AD-4795-9876-31BC0C6CD5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190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96" name="Rectangle 596">
                <a:extLst>
                  <a:ext uri="{FF2B5EF4-FFF2-40B4-BE49-F238E27FC236}">
                    <a16:creationId xmlns:a16="http://schemas.microsoft.com/office/drawing/2014/main" id="{EC20158C-9CC3-4D82-9EEA-FF3C394D07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190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97" name="Rectangle 597">
                <a:extLst>
                  <a:ext uri="{FF2B5EF4-FFF2-40B4-BE49-F238E27FC236}">
                    <a16:creationId xmlns:a16="http://schemas.microsoft.com/office/drawing/2014/main" id="{FFDF0C35-CF50-4B2F-86A4-C7EF4FE1E9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196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98" name="Rectangle 598">
                <a:extLst>
                  <a:ext uri="{FF2B5EF4-FFF2-40B4-BE49-F238E27FC236}">
                    <a16:creationId xmlns:a16="http://schemas.microsoft.com/office/drawing/2014/main" id="{E557881C-3B83-46FB-8061-F3610C262D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196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799" name="Rectangle 599">
                <a:extLst>
                  <a:ext uri="{FF2B5EF4-FFF2-40B4-BE49-F238E27FC236}">
                    <a16:creationId xmlns:a16="http://schemas.microsoft.com/office/drawing/2014/main" id="{9C09F646-87B7-465E-8140-DBE99D12E7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018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0" name="Rectangle 600">
                <a:extLst>
                  <a:ext uri="{FF2B5EF4-FFF2-40B4-BE49-F238E27FC236}">
                    <a16:creationId xmlns:a16="http://schemas.microsoft.com/office/drawing/2014/main" id="{C6754B89-50AF-4E27-B433-8D8F18A19F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018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1" name="Rectangle 601">
                <a:extLst>
                  <a:ext uri="{FF2B5EF4-FFF2-40B4-BE49-F238E27FC236}">
                    <a16:creationId xmlns:a16="http://schemas.microsoft.com/office/drawing/2014/main" id="{3DE51938-3DFE-4513-ADDE-2EC07F3CEA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07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2" name="Rectangle 602">
                <a:extLst>
                  <a:ext uri="{FF2B5EF4-FFF2-40B4-BE49-F238E27FC236}">
                    <a16:creationId xmlns:a16="http://schemas.microsoft.com/office/drawing/2014/main" id="{0F685F09-C0D6-455D-A4BD-A9A162AA05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07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3" name="Rectangle 603">
                <a:extLst>
                  <a:ext uri="{FF2B5EF4-FFF2-40B4-BE49-F238E27FC236}">
                    <a16:creationId xmlns:a16="http://schemas.microsoft.com/office/drawing/2014/main" id="{28914257-8CEC-4E93-A7F2-E82895428D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13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4" name="Rectangle 604">
                <a:extLst>
                  <a:ext uri="{FF2B5EF4-FFF2-40B4-BE49-F238E27FC236}">
                    <a16:creationId xmlns:a16="http://schemas.microsoft.com/office/drawing/2014/main" id="{D4E44683-C1F2-4EC6-8B6D-938DACFAF6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13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5" name="Rectangle 605">
                <a:extLst>
                  <a:ext uri="{FF2B5EF4-FFF2-40B4-BE49-F238E27FC236}">
                    <a16:creationId xmlns:a16="http://schemas.microsoft.com/office/drawing/2014/main" id="{0F94477F-0A04-4260-ADC9-3C6B2C07F2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18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6" name="Rectangle 606">
                <a:extLst>
                  <a:ext uri="{FF2B5EF4-FFF2-40B4-BE49-F238E27FC236}">
                    <a16:creationId xmlns:a16="http://schemas.microsoft.com/office/drawing/2014/main" id="{8D56F0EE-3B56-4F68-934C-23C7E83C25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18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7" name="Rectangle 607">
                <a:extLst>
                  <a:ext uri="{FF2B5EF4-FFF2-40B4-BE49-F238E27FC236}">
                    <a16:creationId xmlns:a16="http://schemas.microsoft.com/office/drawing/2014/main" id="{169C2EF9-FEDE-4159-965A-B47912CDA3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24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8" name="Rectangle 608">
                <a:extLst>
                  <a:ext uri="{FF2B5EF4-FFF2-40B4-BE49-F238E27FC236}">
                    <a16:creationId xmlns:a16="http://schemas.microsoft.com/office/drawing/2014/main" id="{CF5584FF-E5F6-4514-9568-D96FD0E15E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24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09" name="Rectangle 609">
                <a:extLst>
                  <a:ext uri="{FF2B5EF4-FFF2-40B4-BE49-F238E27FC236}">
                    <a16:creationId xmlns:a16="http://schemas.microsoft.com/office/drawing/2014/main" id="{E14292C7-C7A6-4935-807A-9E71DEF275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30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0" name="Rectangle 610">
                <a:extLst>
                  <a:ext uri="{FF2B5EF4-FFF2-40B4-BE49-F238E27FC236}">
                    <a16:creationId xmlns:a16="http://schemas.microsoft.com/office/drawing/2014/main" id="{E6E5B2C7-B133-4809-8ABE-AD88B28812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30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1" name="Rectangle 611">
                <a:extLst>
                  <a:ext uri="{FF2B5EF4-FFF2-40B4-BE49-F238E27FC236}">
                    <a16:creationId xmlns:a16="http://schemas.microsoft.com/office/drawing/2014/main" id="{06119D7E-E298-479B-9AA0-66A65F574E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35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2" name="Rectangle 612">
                <a:extLst>
                  <a:ext uri="{FF2B5EF4-FFF2-40B4-BE49-F238E27FC236}">
                    <a16:creationId xmlns:a16="http://schemas.microsoft.com/office/drawing/2014/main" id="{BD7435C6-4097-4901-8191-951B2C2760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35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3" name="Rectangle 613">
                <a:extLst>
                  <a:ext uri="{FF2B5EF4-FFF2-40B4-BE49-F238E27FC236}">
                    <a16:creationId xmlns:a16="http://schemas.microsoft.com/office/drawing/2014/main" id="{566F6E8F-59ED-4A03-85F5-AD032441A4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41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4" name="Rectangle 614">
                <a:extLst>
                  <a:ext uri="{FF2B5EF4-FFF2-40B4-BE49-F238E27FC236}">
                    <a16:creationId xmlns:a16="http://schemas.microsoft.com/office/drawing/2014/main" id="{C109D2CE-2AD7-4AA1-A5B2-B755EC3399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41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5" name="Rectangle 615">
                <a:extLst>
                  <a:ext uri="{FF2B5EF4-FFF2-40B4-BE49-F238E27FC236}">
                    <a16:creationId xmlns:a16="http://schemas.microsoft.com/office/drawing/2014/main" id="{C827707F-45D2-44F2-B775-BE32B97B8B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47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6" name="Rectangle 616">
                <a:extLst>
                  <a:ext uri="{FF2B5EF4-FFF2-40B4-BE49-F238E27FC236}">
                    <a16:creationId xmlns:a16="http://schemas.microsoft.com/office/drawing/2014/main" id="{8075CA1D-AACB-4D2D-8C94-32DDC5F647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47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7" name="Rectangle 617">
                <a:extLst>
                  <a:ext uri="{FF2B5EF4-FFF2-40B4-BE49-F238E27FC236}">
                    <a16:creationId xmlns:a16="http://schemas.microsoft.com/office/drawing/2014/main" id="{B8F3E7FC-CC20-433D-826B-F8D49D6101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52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8" name="Rectangle 618">
                <a:extLst>
                  <a:ext uri="{FF2B5EF4-FFF2-40B4-BE49-F238E27FC236}">
                    <a16:creationId xmlns:a16="http://schemas.microsoft.com/office/drawing/2014/main" id="{80789E7D-8502-4ABF-BCB7-7669C82318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52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19" name="Rectangle 619">
                <a:extLst>
                  <a:ext uri="{FF2B5EF4-FFF2-40B4-BE49-F238E27FC236}">
                    <a16:creationId xmlns:a16="http://schemas.microsoft.com/office/drawing/2014/main" id="{9B3CD760-3F35-4DD2-8432-9E1A3CF9C6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58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0" name="Rectangle 620">
                <a:extLst>
                  <a:ext uri="{FF2B5EF4-FFF2-40B4-BE49-F238E27FC236}">
                    <a16:creationId xmlns:a16="http://schemas.microsoft.com/office/drawing/2014/main" id="{505A1F82-BF8D-484A-8A1E-6D595E9DC0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58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1" name="Rectangle 621">
                <a:extLst>
                  <a:ext uri="{FF2B5EF4-FFF2-40B4-BE49-F238E27FC236}">
                    <a16:creationId xmlns:a16="http://schemas.microsoft.com/office/drawing/2014/main" id="{35E54658-0A0B-468C-8C57-6724BB45E2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64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2" name="Rectangle 622">
                <a:extLst>
                  <a:ext uri="{FF2B5EF4-FFF2-40B4-BE49-F238E27FC236}">
                    <a16:creationId xmlns:a16="http://schemas.microsoft.com/office/drawing/2014/main" id="{9F18E6B3-7BB7-4C96-8EFF-45FA3FA741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64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3" name="Rectangle 623">
                <a:extLst>
                  <a:ext uri="{FF2B5EF4-FFF2-40B4-BE49-F238E27FC236}">
                    <a16:creationId xmlns:a16="http://schemas.microsoft.com/office/drawing/2014/main" id="{B0947230-B1E2-4BA3-AB22-AEB7D0A72A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69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4" name="Rectangle 624">
                <a:extLst>
                  <a:ext uri="{FF2B5EF4-FFF2-40B4-BE49-F238E27FC236}">
                    <a16:creationId xmlns:a16="http://schemas.microsoft.com/office/drawing/2014/main" id="{C7DDC35B-B520-4B88-8C28-9729DE3A80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69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5" name="Rectangle 625">
                <a:extLst>
                  <a:ext uri="{FF2B5EF4-FFF2-40B4-BE49-F238E27FC236}">
                    <a16:creationId xmlns:a16="http://schemas.microsoft.com/office/drawing/2014/main" id="{C2DB1067-89F4-4085-94EF-78118B70F0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75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6" name="Rectangle 626">
                <a:extLst>
                  <a:ext uri="{FF2B5EF4-FFF2-40B4-BE49-F238E27FC236}">
                    <a16:creationId xmlns:a16="http://schemas.microsoft.com/office/drawing/2014/main" id="{DE3C101F-6233-49D5-ACAA-A10FCDB2E8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75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7" name="Rectangle 627">
                <a:extLst>
                  <a:ext uri="{FF2B5EF4-FFF2-40B4-BE49-F238E27FC236}">
                    <a16:creationId xmlns:a16="http://schemas.microsoft.com/office/drawing/2014/main" id="{C10950FB-4D04-46EA-A2E6-9897191156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81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8" name="Rectangle 628">
                <a:extLst>
                  <a:ext uri="{FF2B5EF4-FFF2-40B4-BE49-F238E27FC236}">
                    <a16:creationId xmlns:a16="http://schemas.microsoft.com/office/drawing/2014/main" id="{9121CA0F-4BA3-4FA7-A01D-5B9ED78BAD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81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29" name="Rectangle 629">
                <a:extLst>
                  <a:ext uri="{FF2B5EF4-FFF2-40B4-BE49-F238E27FC236}">
                    <a16:creationId xmlns:a16="http://schemas.microsoft.com/office/drawing/2014/main" id="{863C972F-3F18-411C-8A9B-4D094D7F33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86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0" name="Rectangle 630">
                <a:extLst>
                  <a:ext uri="{FF2B5EF4-FFF2-40B4-BE49-F238E27FC236}">
                    <a16:creationId xmlns:a16="http://schemas.microsoft.com/office/drawing/2014/main" id="{8350559F-72D6-45E8-AC33-7F1C5642E0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86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1" name="Rectangle 631">
                <a:extLst>
                  <a:ext uri="{FF2B5EF4-FFF2-40B4-BE49-F238E27FC236}">
                    <a16:creationId xmlns:a16="http://schemas.microsoft.com/office/drawing/2014/main" id="{5FBC9545-0030-4AF8-B977-028DB5CBB4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92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2" name="Rectangle 632">
                <a:extLst>
                  <a:ext uri="{FF2B5EF4-FFF2-40B4-BE49-F238E27FC236}">
                    <a16:creationId xmlns:a16="http://schemas.microsoft.com/office/drawing/2014/main" id="{811862DA-1A8C-45A9-9340-3AA37E3C6C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92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3" name="Rectangle 633">
                <a:extLst>
                  <a:ext uri="{FF2B5EF4-FFF2-40B4-BE49-F238E27FC236}">
                    <a16:creationId xmlns:a16="http://schemas.microsoft.com/office/drawing/2014/main" id="{F9B7085E-4C22-43BE-BB98-40FE3C4BF9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98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4" name="Rectangle 634">
                <a:extLst>
                  <a:ext uri="{FF2B5EF4-FFF2-40B4-BE49-F238E27FC236}">
                    <a16:creationId xmlns:a16="http://schemas.microsoft.com/office/drawing/2014/main" id="{ADF0413E-A30B-4127-BC2B-A00094170E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98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5" name="Rectangle 635">
                <a:extLst>
                  <a:ext uri="{FF2B5EF4-FFF2-40B4-BE49-F238E27FC236}">
                    <a16:creationId xmlns:a16="http://schemas.microsoft.com/office/drawing/2014/main" id="{47BEA371-ED73-4C01-BA9C-1E79E4072C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303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6" name="Rectangle 636">
                <a:extLst>
                  <a:ext uri="{FF2B5EF4-FFF2-40B4-BE49-F238E27FC236}">
                    <a16:creationId xmlns:a16="http://schemas.microsoft.com/office/drawing/2014/main" id="{176C0123-E8BD-4479-8018-775E896B16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303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7" name="Rectangle 637">
                <a:extLst>
                  <a:ext uri="{FF2B5EF4-FFF2-40B4-BE49-F238E27FC236}">
                    <a16:creationId xmlns:a16="http://schemas.microsoft.com/office/drawing/2014/main" id="{B288DA84-23F0-4EC0-A504-2B0B1198F4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309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838" name="Rectangle 638">
                <a:extLst>
                  <a:ext uri="{FF2B5EF4-FFF2-40B4-BE49-F238E27FC236}">
                    <a16:creationId xmlns:a16="http://schemas.microsoft.com/office/drawing/2014/main" id="{5616E609-6362-4658-B6F6-7FF95C5BC2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309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839" name="Line 639">
              <a:extLst>
                <a:ext uri="{FF2B5EF4-FFF2-40B4-BE49-F238E27FC236}">
                  <a16:creationId xmlns:a16="http://schemas.microsoft.com/office/drawing/2014/main" id="{9A096B4E-F0BD-4287-9907-FCB30F3282B4}"/>
                </a:ext>
              </a:extLst>
            </p:cNvPr>
            <p:cNvSpPr>
              <a:spLocks noChangeShapeType="1"/>
            </p:cNvSpPr>
            <p:nvPr/>
          </p:nvSpPr>
          <p:spPr bwMode="auto">
            <a:xfrm rot="-305174">
              <a:off x="964" y="2213"/>
              <a:ext cx="0" cy="765"/>
            </a:xfrm>
            <a:prstGeom prst="line">
              <a:avLst/>
            </a:prstGeom>
            <a:noFill/>
            <a:ln w="3175">
              <a:solidFill>
                <a:srgbClr val="969696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51840" name="Group 640">
            <a:extLst>
              <a:ext uri="{FF2B5EF4-FFF2-40B4-BE49-F238E27FC236}">
                <a16:creationId xmlns:a16="http://schemas.microsoft.com/office/drawing/2014/main" id="{9BBE6E43-DBDB-4F5D-B863-4F76F00DDEA1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048625" y="949325"/>
            <a:ext cx="674688" cy="1350963"/>
            <a:chOff x="171" y="2216"/>
            <a:chExt cx="425" cy="851"/>
          </a:xfrm>
        </p:grpSpPr>
        <p:sp>
          <p:nvSpPr>
            <p:cNvPr id="51841" name="AutoShape 641">
              <a:extLst>
                <a:ext uri="{FF2B5EF4-FFF2-40B4-BE49-F238E27FC236}">
                  <a16:creationId xmlns:a16="http://schemas.microsoft.com/office/drawing/2014/main" id="{E11D076F-F99E-4153-9221-283EC42901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1" y="2642"/>
              <a:ext cx="85" cy="42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969696">
                    <a:gamma/>
                    <a:shade val="46275"/>
                    <a:invGamma/>
                  </a:srgbClr>
                </a:gs>
                <a:gs pos="100000">
                  <a:srgbClr val="969696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842" name="Line 642">
              <a:extLst>
                <a:ext uri="{FF2B5EF4-FFF2-40B4-BE49-F238E27FC236}">
                  <a16:creationId xmlns:a16="http://schemas.microsoft.com/office/drawing/2014/main" id="{72D4CF49-7F21-4CEF-B6A3-AB9F4886D43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" y="2646"/>
              <a:ext cx="0" cy="364"/>
            </a:xfrm>
            <a:prstGeom prst="line">
              <a:avLst/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843" name="Freeform 643">
              <a:extLst>
                <a:ext uri="{FF2B5EF4-FFF2-40B4-BE49-F238E27FC236}">
                  <a16:creationId xmlns:a16="http://schemas.microsoft.com/office/drawing/2014/main" id="{E018FB07-A7F2-43ED-870E-2E2326ECFD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1" y="3010"/>
              <a:ext cx="425" cy="57"/>
            </a:xfrm>
            <a:custGeom>
              <a:avLst/>
              <a:gdLst>
                <a:gd name="T0" fmla="*/ 425 w 425"/>
                <a:gd name="T1" fmla="*/ 57 h 57"/>
                <a:gd name="T2" fmla="*/ 425 w 425"/>
                <a:gd name="T3" fmla="*/ 29 h 57"/>
                <a:gd name="T4" fmla="*/ 340 w 425"/>
                <a:gd name="T5" fmla="*/ 0 h 57"/>
                <a:gd name="T6" fmla="*/ 85 w 425"/>
                <a:gd name="T7" fmla="*/ 0 h 57"/>
                <a:gd name="T8" fmla="*/ 0 w 425"/>
                <a:gd name="T9" fmla="*/ 29 h 57"/>
                <a:gd name="T10" fmla="*/ 0 w 425"/>
                <a:gd name="T11" fmla="*/ 57 h 57"/>
                <a:gd name="T12" fmla="*/ 425 w 425"/>
                <a:gd name="T13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5" h="57">
                  <a:moveTo>
                    <a:pt x="425" y="57"/>
                  </a:moveTo>
                  <a:lnTo>
                    <a:pt x="425" y="29"/>
                  </a:lnTo>
                  <a:lnTo>
                    <a:pt x="340" y="0"/>
                  </a:lnTo>
                  <a:lnTo>
                    <a:pt x="85" y="0"/>
                  </a:lnTo>
                  <a:lnTo>
                    <a:pt x="0" y="29"/>
                  </a:lnTo>
                  <a:lnTo>
                    <a:pt x="0" y="57"/>
                  </a:lnTo>
                  <a:lnTo>
                    <a:pt x="425" y="57"/>
                  </a:lnTo>
                  <a:close/>
                </a:path>
              </a:pathLst>
            </a:cu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844" name="Rectangle 644">
              <a:extLst>
                <a:ext uri="{FF2B5EF4-FFF2-40B4-BE49-F238E27FC236}">
                  <a16:creationId xmlns:a16="http://schemas.microsoft.com/office/drawing/2014/main" id="{1B73E6B7-98E3-4E6F-9706-6CABC25681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" y="3039"/>
              <a:ext cx="425" cy="28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5000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845" name="Group 645">
              <a:extLst>
                <a:ext uri="{FF2B5EF4-FFF2-40B4-BE49-F238E27FC236}">
                  <a16:creationId xmlns:a16="http://schemas.microsoft.com/office/drawing/2014/main" id="{9D891724-95C7-4866-8A28-34A7F3C0B4D3}"/>
                </a:ext>
              </a:extLst>
            </p:cNvPr>
            <p:cNvGrpSpPr>
              <a:grpSpLocks/>
            </p:cNvGrpSpPr>
            <p:nvPr/>
          </p:nvGrpSpPr>
          <p:grpSpPr bwMode="auto">
            <a:xfrm rot="-305174">
              <a:off x="370" y="2216"/>
              <a:ext cx="170" cy="766"/>
              <a:chOff x="370" y="2216"/>
              <a:chExt cx="170" cy="766"/>
            </a:xfrm>
          </p:grpSpPr>
          <p:sp>
            <p:nvSpPr>
              <p:cNvPr id="51846" name="Freeform 646">
                <a:extLst>
                  <a:ext uri="{FF2B5EF4-FFF2-40B4-BE49-F238E27FC236}">
                    <a16:creationId xmlns:a16="http://schemas.microsoft.com/office/drawing/2014/main" id="{4E61361A-5541-4742-8B96-C4D490DC47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0" y="2217"/>
                <a:ext cx="113" cy="765"/>
              </a:xfrm>
              <a:custGeom>
                <a:avLst/>
                <a:gdLst>
                  <a:gd name="T0" fmla="*/ 113 w 113"/>
                  <a:gd name="T1" fmla="*/ 765 h 765"/>
                  <a:gd name="T2" fmla="*/ 113 w 113"/>
                  <a:gd name="T3" fmla="*/ 0 h 765"/>
                  <a:gd name="T4" fmla="*/ 37 w 113"/>
                  <a:gd name="T5" fmla="*/ 28 h 765"/>
                  <a:gd name="T6" fmla="*/ 0 w 113"/>
                  <a:gd name="T7" fmla="*/ 85 h 765"/>
                  <a:gd name="T8" fmla="*/ 0 w 113"/>
                  <a:gd name="T9" fmla="*/ 680 h 765"/>
                  <a:gd name="T10" fmla="*/ 44 w 113"/>
                  <a:gd name="T11" fmla="*/ 737 h 765"/>
                  <a:gd name="T12" fmla="*/ 113 w 113"/>
                  <a:gd name="T13" fmla="*/ 765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3" h="765">
                    <a:moveTo>
                      <a:pt x="113" y="765"/>
                    </a:moveTo>
                    <a:lnTo>
                      <a:pt x="113" y="0"/>
                    </a:lnTo>
                    <a:cubicBezTo>
                      <a:pt x="113" y="0"/>
                      <a:pt x="68" y="3"/>
                      <a:pt x="37" y="28"/>
                    </a:cubicBezTo>
                    <a:cubicBezTo>
                      <a:pt x="11" y="50"/>
                      <a:pt x="0" y="85"/>
                      <a:pt x="0" y="85"/>
                    </a:cubicBezTo>
                    <a:lnTo>
                      <a:pt x="0" y="680"/>
                    </a:lnTo>
                    <a:cubicBezTo>
                      <a:pt x="0" y="680"/>
                      <a:pt x="14" y="716"/>
                      <a:pt x="44" y="737"/>
                    </a:cubicBezTo>
                    <a:cubicBezTo>
                      <a:pt x="76" y="761"/>
                      <a:pt x="113" y="765"/>
                      <a:pt x="113" y="76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100000">
                    <a:srgbClr val="C0C0C0">
                      <a:gamma/>
                      <a:shade val="46275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1847" name="Rectangle 647">
                <a:extLst>
                  <a:ext uri="{FF2B5EF4-FFF2-40B4-BE49-F238E27FC236}">
                    <a16:creationId xmlns:a16="http://schemas.microsoft.com/office/drawing/2014/main" id="{26913139-2E34-496F-8165-8A15744629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5" y="2216"/>
                <a:ext cx="85" cy="766"/>
              </a:xfrm>
              <a:prstGeom prst="rect">
                <a:avLst/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1848" name="Group 648">
                <a:extLst>
                  <a:ext uri="{FF2B5EF4-FFF2-40B4-BE49-F238E27FC236}">
                    <a16:creationId xmlns:a16="http://schemas.microsoft.com/office/drawing/2014/main" id="{A947E2FC-2739-4F1F-9AE4-0C876958272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98" y="2387"/>
                <a:ext cx="57" cy="425"/>
                <a:chOff x="1419" y="1905"/>
                <a:chExt cx="198" cy="1219"/>
              </a:xfrm>
            </p:grpSpPr>
            <p:sp>
              <p:nvSpPr>
                <p:cNvPr id="51849" name="Rectangle 649">
                  <a:extLst>
                    <a:ext uri="{FF2B5EF4-FFF2-40B4-BE49-F238E27FC236}">
                      <a16:creationId xmlns:a16="http://schemas.microsoft.com/office/drawing/2014/main" id="{105DAAB2-F990-40E8-BD3A-F3FC287321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190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0" name="Rectangle 650">
                  <a:extLst>
                    <a:ext uri="{FF2B5EF4-FFF2-40B4-BE49-F238E27FC236}">
                      <a16:creationId xmlns:a16="http://schemas.microsoft.com/office/drawing/2014/main" id="{934A0496-F76F-4C90-BA4A-7447A6C46F4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190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1" name="Rectangle 651">
                  <a:extLst>
                    <a:ext uri="{FF2B5EF4-FFF2-40B4-BE49-F238E27FC236}">
                      <a16:creationId xmlns:a16="http://schemas.microsoft.com/office/drawing/2014/main" id="{FC118179-BC8A-4FA4-9E6A-B54BFA64C7D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196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2" name="Rectangle 652">
                  <a:extLst>
                    <a:ext uri="{FF2B5EF4-FFF2-40B4-BE49-F238E27FC236}">
                      <a16:creationId xmlns:a16="http://schemas.microsoft.com/office/drawing/2014/main" id="{1340D33C-5D54-49E4-AE02-AB406173B2C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196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3" name="Rectangle 653">
                  <a:extLst>
                    <a:ext uri="{FF2B5EF4-FFF2-40B4-BE49-F238E27FC236}">
                      <a16:creationId xmlns:a16="http://schemas.microsoft.com/office/drawing/2014/main" id="{259D2316-7728-49BF-821C-986F6F0C1FF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018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4" name="Rectangle 654">
                  <a:extLst>
                    <a:ext uri="{FF2B5EF4-FFF2-40B4-BE49-F238E27FC236}">
                      <a16:creationId xmlns:a16="http://schemas.microsoft.com/office/drawing/2014/main" id="{F699B88E-F6A2-4B51-B465-A210F9CA824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018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5" name="Rectangle 655">
                  <a:extLst>
                    <a:ext uri="{FF2B5EF4-FFF2-40B4-BE49-F238E27FC236}">
                      <a16:creationId xmlns:a16="http://schemas.microsoft.com/office/drawing/2014/main" id="{5D9BD02F-2979-488A-93EC-E69B7378E61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07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6" name="Rectangle 656">
                  <a:extLst>
                    <a:ext uri="{FF2B5EF4-FFF2-40B4-BE49-F238E27FC236}">
                      <a16:creationId xmlns:a16="http://schemas.microsoft.com/office/drawing/2014/main" id="{B3675E02-C5D7-4DEA-B8D8-4A83E6B63C7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07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7" name="Rectangle 657">
                  <a:extLst>
                    <a:ext uri="{FF2B5EF4-FFF2-40B4-BE49-F238E27FC236}">
                      <a16:creationId xmlns:a16="http://schemas.microsoft.com/office/drawing/2014/main" id="{92EA1B96-3F79-46EB-900F-BE97DDC2FA3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13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8" name="Rectangle 658">
                  <a:extLst>
                    <a:ext uri="{FF2B5EF4-FFF2-40B4-BE49-F238E27FC236}">
                      <a16:creationId xmlns:a16="http://schemas.microsoft.com/office/drawing/2014/main" id="{780579A2-6476-4A5C-866C-A79BA129254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13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59" name="Rectangle 659">
                  <a:extLst>
                    <a:ext uri="{FF2B5EF4-FFF2-40B4-BE49-F238E27FC236}">
                      <a16:creationId xmlns:a16="http://schemas.microsoft.com/office/drawing/2014/main" id="{4E02A02D-362D-4FEA-B0A5-872D57B852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18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0" name="Rectangle 660">
                  <a:extLst>
                    <a:ext uri="{FF2B5EF4-FFF2-40B4-BE49-F238E27FC236}">
                      <a16:creationId xmlns:a16="http://schemas.microsoft.com/office/drawing/2014/main" id="{6D6EC0F6-4288-4131-B72C-536D32C30C3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18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1" name="Rectangle 661">
                  <a:extLst>
                    <a:ext uri="{FF2B5EF4-FFF2-40B4-BE49-F238E27FC236}">
                      <a16:creationId xmlns:a16="http://schemas.microsoft.com/office/drawing/2014/main" id="{E0051C38-7786-4BE1-A376-64D86396EA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24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2" name="Rectangle 662">
                  <a:extLst>
                    <a:ext uri="{FF2B5EF4-FFF2-40B4-BE49-F238E27FC236}">
                      <a16:creationId xmlns:a16="http://schemas.microsoft.com/office/drawing/2014/main" id="{DE57BF87-1B44-4AC8-BFDF-407A70CA6BC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245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3" name="Rectangle 663">
                  <a:extLst>
                    <a:ext uri="{FF2B5EF4-FFF2-40B4-BE49-F238E27FC236}">
                      <a16:creationId xmlns:a16="http://schemas.microsoft.com/office/drawing/2014/main" id="{3D96A002-5CF4-4566-8E23-FB816FD5D7D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30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4" name="Rectangle 664">
                  <a:extLst>
                    <a:ext uri="{FF2B5EF4-FFF2-40B4-BE49-F238E27FC236}">
                      <a16:creationId xmlns:a16="http://schemas.microsoft.com/office/drawing/2014/main" id="{4D02A4AD-7E0A-4881-A771-BD8DA10493B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30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5" name="Rectangle 665">
                  <a:extLst>
                    <a:ext uri="{FF2B5EF4-FFF2-40B4-BE49-F238E27FC236}">
                      <a16:creationId xmlns:a16="http://schemas.microsoft.com/office/drawing/2014/main" id="{7F3BE17D-8494-4E3E-B810-0F9FD850FE6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35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6" name="Rectangle 666">
                  <a:extLst>
                    <a:ext uri="{FF2B5EF4-FFF2-40B4-BE49-F238E27FC236}">
                      <a16:creationId xmlns:a16="http://schemas.microsoft.com/office/drawing/2014/main" id="{EED6B1C1-93B2-42A0-9C96-E73551B7865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35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7" name="Rectangle 667">
                  <a:extLst>
                    <a:ext uri="{FF2B5EF4-FFF2-40B4-BE49-F238E27FC236}">
                      <a16:creationId xmlns:a16="http://schemas.microsoft.com/office/drawing/2014/main" id="{AB4DF415-C3FE-4D02-BAE2-7863CC9EB42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41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8" name="Rectangle 668">
                  <a:extLst>
                    <a:ext uri="{FF2B5EF4-FFF2-40B4-BE49-F238E27FC236}">
                      <a16:creationId xmlns:a16="http://schemas.microsoft.com/office/drawing/2014/main" id="{583B385A-AA4C-47A9-A410-5B8C1624498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41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69" name="Rectangle 669">
                  <a:extLst>
                    <a:ext uri="{FF2B5EF4-FFF2-40B4-BE49-F238E27FC236}">
                      <a16:creationId xmlns:a16="http://schemas.microsoft.com/office/drawing/2014/main" id="{278C3F66-D0C4-489E-9ACD-94FA0EDC5A6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47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0" name="Rectangle 670">
                  <a:extLst>
                    <a:ext uri="{FF2B5EF4-FFF2-40B4-BE49-F238E27FC236}">
                      <a16:creationId xmlns:a16="http://schemas.microsoft.com/office/drawing/2014/main" id="{F5748F1A-035F-4A1B-A395-D60E8BDBDB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47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1" name="Rectangle 671">
                  <a:extLst>
                    <a:ext uri="{FF2B5EF4-FFF2-40B4-BE49-F238E27FC236}">
                      <a16:creationId xmlns:a16="http://schemas.microsoft.com/office/drawing/2014/main" id="{BF5A47F1-3199-493C-A080-F5A76BD39B8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52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2" name="Rectangle 672">
                  <a:extLst>
                    <a:ext uri="{FF2B5EF4-FFF2-40B4-BE49-F238E27FC236}">
                      <a16:creationId xmlns:a16="http://schemas.microsoft.com/office/drawing/2014/main" id="{198289F0-AD58-4C45-9B7E-9DA4CE7BE6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52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3" name="Rectangle 673">
                  <a:extLst>
                    <a:ext uri="{FF2B5EF4-FFF2-40B4-BE49-F238E27FC236}">
                      <a16:creationId xmlns:a16="http://schemas.microsoft.com/office/drawing/2014/main" id="{872245AF-E0A3-4B1D-924A-B982295CAFA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58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4" name="Rectangle 674">
                  <a:extLst>
                    <a:ext uri="{FF2B5EF4-FFF2-40B4-BE49-F238E27FC236}">
                      <a16:creationId xmlns:a16="http://schemas.microsoft.com/office/drawing/2014/main" id="{C978E541-F4D0-407F-9C6D-A02149DB3B6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58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5" name="Rectangle 675">
                  <a:extLst>
                    <a:ext uri="{FF2B5EF4-FFF2-40B4-BE49-F238E27FC236}">
                      <a16:creationId xmlns:a16="http://schemas.microsoft.com/office/drawing/2014/main" id="{8A28858A-EC63-44A1-B736-D89721402B0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64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6" name="Rectangle 676">
                  <a:extLst>
                    <a:ext uri="{FF2B5EF4-FFF2-40B4-BE49-F238E27FC236}">
                      <a16:creationId xmlns:a16="http://schemas.microsoft.com/office/drawing/2014/main" id="{4913CEC1-BC3B-4B13-99D3-7D0BDC315C3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64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7" name="Rectangle 677">
                  <a:extLst>
                    <a:ext uri="{FF2B5EF4-FFF2-40B4-BE49-F238E27FC236}">
                      <a16:creationId xmlns:a16="http://schemas.microsoft.com/office/drawing/2014/main" id="{7BAC0513-E1DB-4DA2-8857-25D23C46BD2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69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8" name="Rectangle 678">
                  <a:extLst>
                    <a:ext uri="{FF2B5EF4-FFF2-40B4-BE49-F238E27FC236}">
                      <a16:creationId xmlns:a16="http://schemas.microsoft.com/office/drawing/2014/main" id="{8FE1B96A-2AE3-4F24-8EA4-6596CCB92E7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69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79" name="Rectangle 679">
                  <a:extLst>
                    <a:ext uri="{FF2B5EF4-FFF2-40B4-BE49-F238E27FC236}">
                      <a16:creationId xmlns:a16="http://schemas.microsoft.com/office/drawing/2014/main" id="{FB36310C-30A8-4FFC-8A05-ABE94A30D49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75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0" name="Rectangle 680">
                  <a:extLst>
                    <a:ext uri="{FF2B5EF4-FFF2-40B4-BE49-F238E27FC236}">
                      <a16:creationId xmlns:a16="http://schemas.microsoft.com/office/drawing/2014/main" id="{5AE194A2-D9EC-4FA7-9475-B4228F2AF28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75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1" name="Rectangle 681">
                  <a:extLst>
                    <a:ext uri="{FF2B5EF4-FFF2-40B4-BE49-F238E27FC236}">
                      <a16:creationId xmlns:a16="http://schemas.microsoft.com/office/drawing/2014/main" id="{B9D14887-F662-41CE-9A9E-F886DD23DD0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81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2" name="Rectangle 682">
                  <a:extLst>
                    <a:ext uri="{FF2B5EF4-FFF2-40B4-BE49-F238E27FC236}">
                      <a16:creationId xmlns:a16="http://schemas.microsoft.com/office/drawing/2014/main" id="{F5DAC16C-F6AE-42ED-A4D7-2755FA6B059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812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3" name="Rectangle 683">
                  <a:extLst>
                    <a:ext uri="{FF2B5EF4-FFF2-40B4-BE49-F238E27FC236}">
                      <a16:creationId xmlns:a16="http://schemas.microsoft.com/office/drawing/2014/main" id="{EACCF192-AC59-4740-940D-DF58128E801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86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4" name="Rectangle 684">
                  <a:extLst>
                    <a:ext uri="{FF2B5EF4-FFF2-40B4-BE49-F238E27FC236}">
                      <a16:creationId xmlns:a16="http://schemas.microsoft.com/office/drawing/2014/main" id="{A181350C-BEF9-4D85-8EF7-800D4B2E388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86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5" name="Rectangle 685">
                  <a:extLst>
                    <a:ext uri="{FF2B5EF4-FFF2-40B4-BE49-F238E27FC236}">
                      <a16:creationId xmlns:a16="http://schemas.microsoft.com/office/drawing/2014/main" id="{2BD0E8DD-4212-438F-906F-759574F8A41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92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6" name="Rectangle 686">
                  <a:extLst>
                    <a:ext uri="{FF2B5EF4-FFF2-40B4-BE49-F238E27FC236}">
                      <a16:creationId xmlns:a16="http://schemas.microsoft.com/office/drawing/2014/main" id="{D14CEF98-BC17-49F9-82BA-60734097A24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92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7" name="Rectangle 687">
                  <a:extLst>
                    <a:ext uri="{FF2B5EF4-FFF2-40B4-BE49-F238E27FC236}">
                      <a16:creationId xmlns:a16="http://schemas.microsoft.com/office/drawing/2014/main" id="{F51510E4-6CAC-4F9E-AC38-EE51D09490B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298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8" name="Rectangle 688">
                  <a:extLst>
                    <a:ext uri="{FF2B5EF4-FFF2-40B4-BE49-F238E27FC236}">
                      <a16:creationId xmlns:a16="http://schemas.microsoft.com/office/drawing/2014/main" id="{16864999-F8CD-40A0-912D-91FEE7A8870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2983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89" name="Rectangle 689">
                  <a:extLst>
                    <a:ext uri="{FF2B5EF4-FFF2-40B4-BE49-F238E27FC236}">
                      <a16:creationId xmlns:a16="http://schemas.microsoft.com/office/drawing/2014/main" id="{445F6EA2-8482-450A-9352-5243C07D4D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303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90" name="Rectangle 690">
                  <a:extLst>
                    <a:ext uri="{FF2B5EF4-FFF2-40B4-BE49-F238E27FC236}">
                      <a16:creationId xmlns:a16="http://schemas.microsoft.com/office/drawing/2014/main" id="{48FF982A-C282-436D-8AE0-A7C53298B5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3039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91" name="Rectangle 691">
                  <a:extLst>
                    <a:ext uri="{FF2B5EF4-FFF2-40B4-BE49-F238E27FC236}">
                      <a16:creationId xmlns:a16="http://schemas.microsoft.com/office/drawing/2014/main" id="{3D331D43-C53C-4A57-8BA9-589EAC8E501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419" y="309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892" name="Rectangle 692">
                  <a:extLst>
                    <a:ext uri="{FF2B5EF4-FFF2-40B4-BE49-F238E27FC236}">
                      <a16:creationId xmlns:a16="http://schemas.microsoft.com/office/drawing/2014/main" id="{83378D5F-A526-4BD6-BCE4-01FE8F806E9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32" y="3096"/>
                  <a:ext cx="85" cy="28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1893" name="Line 693">
                <a:extLst>
                  <a:ext uri="{FF2B5EF4-FFF2-40B4-BE49-F238E27FC236}">
                    <a16:creationId xmlns:a16="http://schemas.microsoft.com/office/drawing/2014/main" id="{A6049873-A516-4D4D-ADD2-3507A2E784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11" y="2217"/>
                <a:ext cx="0" cy="765"/>
              </a:xfrm>
              <a:prstGeom prst="line">
                <a:avLst/>
              </a:prstGeom>
              <a:noFill/>
              <a:ln w="3175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51894" name="Group 694">
            <a:extLst>
              <a:ext uri="{FF2B5EF4-FFF2-40B4-BE49-F238E27FC236}">
                <a16:creationId xmlns:a16="http://schemas.microsoft.com/office/drawing/2014/main" id="{6DB6A052-9D1A-4124-934D-FD0ED929C5B9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769350" y="944563"/>
            <a:ext cx="674688" cy="1357312"/>
            <a:chOff x="625" y="2213"/>
            <a:chExt cx="425" cy="855"/>
          </a:xfrm>
        </p:grpSpPr>
        <p:sp>
          <p:nvSpPr>
            <p:cNvPr id="51895" name="AutoShape 695">
              <a:extLst>
                <a:ext uri="{FF2B5EF4-FFF2-40B4-BE49-F238E27FC236}">
                  <a16:creationId xmlns:a16="http://schemas.microsoft.com/office/drawing/2014/main" id="{8959AE84-345A-41C5-B239-A20BFA73BC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5" y="2643"/>
              <a:ext cx="85" cy="42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896" name="Line 696">
              <a:extLst>
                <a:ext uri="{FF2B5EF4-FFF2-40B4-BE49-F238E27FC236}">
                  <a16:creationId xmlns:a16="http://schemas.microsoft.com/office/drawing/2014/main" id="{6AD370A5-34A0-4EE5-AFB3-CC34CD6154E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37" y="2647"/>
              <a:ext cx="0" cy="364"/>
            </a:xfrm>
            <a:prstGeom prst="line">
              <a:avLst/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897" name="Freeform 697">
              <a:extLst>
                <a:ext uri="{FF2B5EF4-FFF2-40B4-BE49-F238E27FC236}">
                  <a16:creationId xmlns:a16="http://schemas.microsoft.com/office/drawing/2014/main" id="{B617A2D6-7E41-4D41-A090-5AABEE7661A4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" y="3011"/>
              <a:ext cx="425" cy="57"/>
            </a:xfrm>
            <a:custGeom>
              <a:avLst/>
              <a:gdLst>
                <a:gd name="T0" fmla="*/ 425 w 425"/>
                <a:gd name="T1" fmla="*/ 57 h 57"/>
                <a:gd name="T2" fmla="*/ 425 w 425"/>
                <a:gd name="T3" fmla="*/ 29 h 57"/>
                <a:gd name="T4" fmla="*/ 340 w 425"/>
                <a:gd name="T5" fmla="*/ 0 h 57"/>
                <a:gd name="T6" fmla="*/ 85 w 425"/>
                <a:gd name="T7" fmla="*/ 0 h 57"/>
                <a:gd name="T8" fmla="*/ 0 w 425"/>
                <a:gd name="T9" fmla="*/ 29 h 57"/>
                <a:gd name="T10" fmla="*/ 0 w 425"/>
                <a:gd name="T11" fmla="*/ 57 h 57"/>
                <a:gd name="T12" fmla="*/ 425 w 425"/>
                <a:gd name="T13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5" h="57">
                  <a:moveTo>
                    <a:pt x="425" y="57"/>
                  </a:moveTo>
                  <a:lnTo>
                    <a:pt x="425" y="29"/>
                  </a:lnTo>
                  <a:lnTo>
                    <a:pt x="340" y="0"/>
                  </a:lnTo>
                  <a:lnTo>
                    <a:pt x="85" y="0"/>
                  </a:lnTo>
                  <a:lnTo>
                    <a:pt x="0" y="29"/>
                  </a:lnTo>
                  <a:lnTo>
                    <a:pt x="0" y="57"/>
                  </a:lnTo>
                  <a:lnTo>
                    <a:pt x="425" y="57"/>
                  </a:lnTo>
                  <a:close/>
                </a:path>
              </a:pathLst>
            </a:custGeom>
            <a:gradFill rotWithShape="1">
              <a:gsLst>
                <a:gs pos="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898" name="Rectangle 698">
              <a:extLst>
                <a:ext uri="{FF2B5EF4-FFF2-40B4-BE49-F238E27FC236}">
                  <a16:creationId xmlns:a16="http://schemas.microsoft.com/office/drawing/2014/main" id="{7691FD1B-5BB8-4CAB-A153-9D49B32AC2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5" y="3040"/>
              <a:ext cx="425" cy="28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899" name="Freeform 699">
              <a:extLst>
                <a:ext uri="{FF2B5EF4-FFF2-40B4-BE49-F238E27FC236}">
                  <a16:creationId xmlns:a16="http://schemas.microsoft.com/office/drawing/2014/main" id="{E228B5DA-0C09-432C-8EC0-5DA7897CE7FA}"/>
                </a:ext>
              </a:extLst>
            </p:cNvPr>
            <p:cNvSpPr>
              <a:spLocks/>
            </p:cNvSpPr>
            <p:nvPr/>
          </p:nvSpPr>
          <p:spPr bwMode="auto">
            <a:xfrm rot="-305174">
              <a:off x="824" y="2220"/>
              <a:ext cx="113" cy="765"/>
            </a:xfrm>
            <a:custGeom>
              <a:avLst/>
              <a:gdLst>
                <a:gd name="T0" fmla="*/ 113 w 113"/>
                <a:gd name="T1" fmla="*/ 765 h 765"/>
                <a:gd name="T2" fmla="*/ 113 w 113"/>
                <a:gd name="T3" fmla="*/ 0 h 765"/>
                <a:gd name="T4" fmla="*/ 37 w 113"/>
                <a:gd name="T5" fmla="*/ 28 h 765"/>
                <a:gd name="T6" fmla="*/ 0 w 113"/>
                <a:gd name="T7" fmla="*/ 85 h 765"/>
                <a:gd name="T8" fmla="*/ 0 w 113"/>
                <a:gd name="T9" fmla="*/ 680 h 765"/>
                <a:gd name="T10" fmla="*/ 44 w 113"/>
                <a:gd name="T11" fmla="*/ 737 h 765"/>
                <a:gd name="T12" fmla="*/ 113 w 113"/>
                <a:gd name="T13" fmla="*/ 76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765">
                  <a:moveTo>
                    <a:pt x="113" y="765"/>
                  </a:moveTo>
                  <a:lnTo>
                    <a:pt x="113" y="0"/>
                  </a:lnTo>
                  <a:cubicBezTo>
                    <a:pt x="113" y="0"/>
                    <a:pt x="68" y="3"/>
                    <a:pt x="37" y="28"/>
                  </a:cubicBezTo>
                  <a:cubicBezTo>
                    <a:pt x="11" y="50"/>
                    <a:pt x="0" y="85"/>
                    <a:pt x="0" y="85"/>
                  </a:cubicBezTo>
                  <a:lnTo>
                    <a:pt x="0" y="680"/>
                  </a:lnTo>
                  <a:cubicBezTo>
                    <a:pt x="0" y="680"/>
                    <a:pt x="14" y="716"/>
                    <a:pt x="44" y="737"/>
                  </a:cubicBezTo>
                  <a:cubicBezTo>
                    <a:pt x="76" y="761"/>
                    <a:pt x="113" y="765"/>
                    <a:pt x="113" y="765"/>
                  </a:cubicBezTo>
                  <a:close/>
                </a:path>
              </a:pathLst>
            </a:custGeom>
            <a:gradFill rotWithShape="1">
              <a:gsLst>
                <a:gs pos="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00" name="Rectangle 700">
              <a:extLst>
                <a:ext uri="{FF2B5EF4-FFF2-40B4-BE49-F238E27FC236}">
                  <a16:creationId xmlns:a16="http://schemas.microsoft.com/office/drawing/2014/main" id="{791F2B74-33F7-46A5-B6D0-5F18724DF705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305174">
              <a:off x="908" y="2213"/>
              <a:ext cx="85" cy="766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901" name="Group 701">
              <a:extLst>
                <a:ext uri="{FF2B5EF4-FFF2-40B4-BE49-F238E27FC236}">
                  <a16:creationId xmlns:a16="http://schemas.microsoft.com/office/drawing/2014/main" id="{DE4F9E91-F5D3-4F1C-88F4-ABF45015CE97}"/>
                </a:ext>
              </a:extLst>
            </p:cNvPr>
            <p:cNvGrpSpPr>
              <a:grpSpLocks/>
            </p:cNvGrpSpPr>
            <p:nvPr/>
          </p:nvGrpSpPr>
          <p:grpSpPr bwMode="auto">
            <a:xfrm rot="-305174">
              <a:off x="852" y="2390"/>
              <a:ext cx="57" cy="425"/>
              <a:chOff x="1419" y="1905"/>
              <a:chExt cx="198" cy="1219"/>
            </a:xfrm>
          </p:grpSpPr>
          <p:sp>
            <p:nvSpPr>
              <p:cNvPr id="51902" name="Rectangle 702">
                <a:extLst>
                  <a:ext uri="{FF2B5EF4-FFF2-40B4-BE49-F238E27FC236}">
                    <a16:creationId xmlns:a16="http://schemas.microsoft.com/office/drawing/2014/main" id="{51DDE5FE-BBC7-4FB8-A612-A6AF2DA2DA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190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3" name="Rectangle 703">
                <a:extLst>
                  <a:ext uri="{FF2B5EF4-FFF2-40B4-BE49-F238E27FC236}">
                    <a16:creationId xmlns:a16="http://schemas.microsoft.com/office/drawing/2014/main" id="{F752A289-E3E9-4BB8-BD53-DCCA230DB3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190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4" name="Rectangle 704">
                <a:extLst>
                  <a:ext uri="{FF2B5EF4-FFF2-40B4-BE49-F238E27FC236}">
                    <a16:creationId xmlns:a16="http://schemas.microsoft.com/office/drawing/2014/main" id="{ADAB9D23-80AD-4773-8DD7-E931BEDFAA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196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5" name="Rectangle 705">
                <a:extLst>
                  <a:ext uri="{FF2B5EF4-FFF2-40B4-BE49-F238E27FC236}">
                    <a16:creationId xmlns:a16="http://schemas.microsoft.com/office/drawing/2014/main" id="{B2877AF4-1DAA-4E90-B39E-BD9426019A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196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6" name="Rectangle 706">
                <a:extLst>
                  <a:ext uri="{FF2B5EF4-FFF2-40B4-BE49-F238E27FC236}">
                    <a16:creationId xmlns:a16="http://schemas.microsoft.com/office/drawing/2014/main" id="{89A4944E-03C1-46C8-AB51-C95B6A1016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018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7" name="Rectangle 707">
                <a:extLst>
                  <a:ext uri="{FF2B5EF4-FFF2-40B4-BE49-F238E27FC236}">
                    <a16:creationId xmlns:a16="http://schemas.microsoft.com/office/drawing/2014/main" id="{70EC9FB9-CCB7-4B73-AA09-73358F053D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018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8" name="Rectangle 708">
                <a:extLst>
                  <a:ext uri="{FF2B5EF4-FFF2-40B4-BE49-F238E27FC236}">
                    <a16:creationId xmlns:a16="http://schemas.microsoft.com/office/drawing/2014/main" id="{F6EA49F6-9E5C-4D38-A25F-2A49B36B14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07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09" name="Rectangle 709">
                <a:extLst>
                  <a:ext uri="{FF2B5EF4-FFF2-40B4-BE49-F238E27FC236}">
                    <a16:creationId xmlns:a16="http://schemas.microsoft.com/office/drawing/2014/main" id="{55AAB385-ECE8-437E-99F5-C6BD1007CB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07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0" name="Rectangle 710">
                <a:extLst>
                  <a:ext uri="{FF2B5EF4-FFF2-40B4-BE49-F238E27FC236}">
                    <a16:creationId xmlns:a16="http://schemas.microsoft.com/office/drawing/2014/main" id="{12F42691-8919-4FDF-9872-800F49BD0D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13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1" name="Rectangle 711">
                <a:extLst>
                  <a:ext uri="{FF2B5EF4-FFF2-40B4-BE49-F238E27FC236}">
                    <a16:creationId xmlns:a16="http://schemas.microsoft.com/office/drawing/2014/main" id="{E2EF5A58-E33C-454B-9DDB-171FA2F1F3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13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2" name="Rectangle 712">
                <a:extLst>
                  <a:ext uri="{FF2B5EF4-FFF2-40B4-BE49-F238E27FC236}">
                    <a16:creationId xmlns:a16="http://schemas.microsoft.com/office/drawing/2014/main" id="{2653CEF4-F3D7-4D13-9C87-9A1A8CCBC7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18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3" name="Rectangle 713">
                <a:extLst>
                  <a:ext uri="{FF2B5EF4-FFF2-40B4-BE49-F238E27FC236}">
                    <a16:creationId xmlns:a16="http://schemas.microsoft.com/office/drawing/2014/main" id="{A18C1023-34EF-42FC-84A7-0F2E5FBE8B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18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4" name="Rectangle 714">
                <a:extLst>
                  <a:ext uri="{FF2B5EF4-FFF2-40B4-BE49-F238E27FC236}">
                    <a16:creationId xmlns:a16="http://schemas.microsoft.com/office/drawing/2014/main" id="{57071442-C041-4840-B13B-686C457AAF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24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5" name="Rectangle 715">
                <a:extLst>
                  <a:ext uri="{FF2B5EF4-FFF2-40B4-BE49-F238E27FC236}">
                    <a16:creationId xmlns:a16="http://schemas.microsoft.com/office/drawing/2014/main" id="{CDD9BE77-74E7-47C4-8A83-734FF68AE4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245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6" name="Rectangle 716">
                <a:extLst>
                  <a:ext uri="{FF2B5EF4-FFF2-40B4-BE49-F238E27FC236}">
                    <a16:creationId xmlns:a16="http://schemas.microsoft.com/office/drawing/2014/main" id="{9F027F18-7D6C-495D-BAE1-F881EFDE7B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30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7" name="Rectangle 717">
                <a:extLst>
                  <a:ext uri="{FF2B5EF4-FFF2-40B4-BE49-F238E27FC236}">
                    <a16:creationId xmlns:a16="http://schemas.microsoft.com/office/drawing/2014/main" id="{170054D1-6180-42B5-876F-B49DE649B9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30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8" name="Rectangle 718">
                <a:extLst>
                  <a:ext uri="{FF2B5EF4-FFF2-40B4-BE49-F238E27FC236}">
                    <a16:creationId xmlns:a16="http://schemas.microsoft.com/office/drawing/2014/main" id="{0068369F-E6F7-4B02-9C28-82E2E38AED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35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19" name="Rectangle 719">
                <a:extLst>
                  <a:ext uri="{FF2B5EF4-FFF2-40B4-BE49-F238E27FC236}">
                    <a16:creationId xmlns:a16="http://schemas.microsoft.com/office/drawing/2014/main" id="{185C46BD-6BDD-4E67-AAA6-A469873B55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35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0" name="Rectangle 720">
                <a:extLst>
                  <a:ext uri="{FF2B5EF4-FFF2-40B4-BE49-F238E27FC236}">
                    <a16:creationId xmlns:a16="http://schemas.microsoft.com/office/drawing/2014/main" id="{A8777C6A-9998-4F81-9B41-7ADA4C22E6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41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1" name="Rectangle 721">
                <a:extLst>
                  <a:ext uri="{FF2B5EF4-FFF2-40B4-BE49-F238E27FC236}">
                    <a16:creationId xmlns:a16="http://schemas.microsoft.com/office/drawing/2014/main" id="{26CB9BA3-8206-4027-9FC9-B5E59EDC46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41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2" name="Rectangle 722">
                <a:extLst>
                  <a:ext uri="{FF2B5EF4-FFF2-40B4-BE49-F238E27FC236}">
                    <a16:creationId xmlns:a16="http://schemas.microsoft.com/office/drawing/2014/main" id="{B7F1DC3B-8058-413E-A8BD-D99CAB94E5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47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3" name="Rectangle 723">
                <a:extLst>
                  <a:ext uri="{FF2B5EF4-FFF2-40B4-BE49-F238E27FC236}">
                    <a16:creationId xmlns:a16="http://schemas.microsoft.com/office/drawing/2014/main" id="{E3C83626-91BA-4608-A267-51CF82CCEC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47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4" name="Rectangle 724">
                <a:extLst>
                  <a:ext uri="{FF2B5EF4-FFF2-40B4-BE49-F238E27FC236}">
                    <a16:creationId xmlns:a16="http://schemas.microsoft.com/office/drawing/2014/main" id="{E9671F5A-0E52-4412-9C5D-2B8DAFC21C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52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5" name="Rectangle 725">
                <a:extLst>
                  <a:ext uri="{FF2B5EF4-FFF2-40B4-BE49-F238E27FC236}">
                    <a16:creationId xmlns:a16="http://schemas.microsoft.com/office/drawing/2014/main" id="{2DD417F5-8A77-42AE-9118-3D4C2DF2F7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52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6" name="Rectangle 726">
                <a:extLst>
                  <a:ext uri="{FF2B5EF4-FFF2-40B4-BE49-F238E27FC236}">
                    <a16:creationId xmlns:a16="http://schemas.microsoft.com/office/drawing/2014/main" id="{A5FD11C8-6C17-438D-988A-67C55A818B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58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7" name="Rectangle 727">
                <a:extLst>
                  <a:ext uri="{FF2B5EF4-FFF2-40B4-BE49-F238E27FC236}">
                    <a16:creationId xmlns:a16="http://schemas.microsoft.com/office/drawing/2014/main" id="{1B162643-5729-4F7E-96B2-4FC6484534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58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8" name="Rectangle 728">
                <a:extLst>
                  <a:ext uri="{FF2B5EF4-FFF2-40B4-BE49-F238E27FC236}">
                    <a16:creationId xmlns:a16="http://schemas.microsoft.com/office/drawing/2014/main" id="{97EE1FA7-8292-4E2D-A04F-32E6468D4D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64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29" name="Rectangle 729">
                <a:extLst>
                  <a:ext uri="{FF2B5EF4-FFF2-40B4-BE49-F238E27FC236}">
                    <a16:creationId xmlns:a16="http://schemas.microsoft.com/office/drawing/2014/main" id="{5054F642-CD56-47E3-8256-12BC61C76F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64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0" name="Rectangle 730">
                <a:extLst>
                  <a:ext uri="{FF2B5EF4-FFF2-40B4-BE49-F238E27FC236}">
                    <a16:creationId xmlns:a16="http://schemas.microsoft.com/office/drawing/2014/main" id="{794EC777-42B9-4B90-A1B6-163C02A88A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69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1" name="Rectangle 731">
                <a:extLst>
                  <a:ext uri="{FF2B5EF4-FFF2-40B4-BE49-F238E27FC236}">
                    <a16:creationId xmlns:a16="http://schemas.microsoft.com/office/drawing/2014/main" id="{DE1ABE3E-4E76-4DF9-B1B9-4CE9B24457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69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2" name="Rectangle 732">
                <a:extLst>
                  <a:ext uri="{FF2B5EF4-FFF2-40B4-BE49-F238E27FC236}">
                    <a16:creationId xmlns:a16="http://schemas.microsoft.com/office/drawing/2014/main" id="{5B068CE9-58D4-49E1-B5AA-8D9251D7D3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75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3" name="Rectangle 733">
                <a:extLst>
                  <a:ext uri="{FF2B5EF4-FFF2-40B4-BE49-F238E27FC236}">
                    <a16:creationId xmlns:a16="http://schemas.microsoft.com/office/drawing/2014/main" id="{ECA1D7FC-8BD6-4517-ACF1-DF7FFDCE9C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75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4" name="Rectangle 734">
                <a:extLst>
                  <a:ext uri="{FF2B5EF4-FFF2-40B4-BE49-F238E27FC236}">
                    <a16:creationId xmlns:a16="http://schemas.microsoft.com/office/drawing/2014/main" id="{D7590EC5-6EA1-47EE-B535-98E6B10D67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81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5" name="Rectangle 735">
                <a:extLst>
                  <a:ext uri="{FF2B5EF4-FFF2-40B4-BE49-F238E27FC236}">
                    <a16:creationId xmlns:a16="http://schemas.microsoft.com/office/drawing/2014/main" id="{B793A6E0-6076-48EF-A6F4-732CA8830D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812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6" name="Rectangle 736">
                <a:extLst>
                  <a:ext uri="{FF2B5EF4-FFF2-40B4-BE49-F238E27FC236}">
                    <a16:creationId xmlns:a16="http://schemas.microsoft.com/office/drawing/2014/main" id="{6576FFA4-2CD9-4C5D-8C50-BF3D4DD37C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86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7" name="Rectangle 737">
                <a:extLst>
                  <a:ext uri="{FF2B5EF4-FFF2-40B4-BE49-F238E27FC236}">
                    <a16:creationId xmlns:a16="http://schemas.microsoft.com/office/drawing/2014/main" id="{5F33515A-C8C3-45FF-BE44-B438B4DCF4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86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8" name="Rectangle 738">
                <a:extLst>
                  <a:ext uri="{FF2B5EF4-FFF2-40B4-BE49-F238E27FC236}">
                    <a16:creationId xmlns:a16="http://schemas.microsoft.com/office/drawing/2014/main" id="{1E0F1B27-DA38-41FA-BB2E-28998F1E81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92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39" name="Rectangle 739">
                <a:extLst>
                  <a:ext uri="{FF2B5EF4-FFF2-40B4-BE49-F238E27FC236}">
                    <a16:creationId xmlns:a16="http://schemas.microsoft.com/office/drawing/2014/main" id="{966ACCF4-964B-423C-B9BD-5CC2D844D5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92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0" name="Rectangle 740">
                <a:extLst>
                  <a:ext uri="{FF2B5EF4-FFF2-40B4-BE49-F238E27FC236}">
                    <a16:creationId xmlns:a16="http://schemas.microsoft.com/office/drawing/2014/main" id="{7AD879FD-1F14-498B-AEBC-C250DB7F32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298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1" name="Rectangle 741">
                <a:extLst>
                  <a:ext uri="{FF2B5EF4-FFF2-40B4-BE49-F238E27FC236}">
                    <a16:creationId xmlns:a16="http://schemas.microsoft.com/office/drawing/2014/main" id="{6C9DBEED-E5F2-4071-83FA-569C1A93AD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2983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2" name="Rectangle 742">
                <a:extLst>
                  <a:ext uri="{FF2B5EF4-FFF2-40B4-BE49-F238E27FC236}">
                    <a16:creationId xmlns:a16="http://schemas.microsoft.com/office/drawing/2014/main" id="{96F5A9B3-5E92-46C3-A724-6617156767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303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3" name="Rectangle 743">
                <a:extLst>
                  <a:ext uri="{FF2B5EF4-FFF2-40B4-BE49-F238E27FC236}">
                    <a16:creationId xmlns:a16="http://schemas.microsoft.com/office/drawing/2014/main" id="{1313EEC4-F980-40CF-8DCA-407E805F23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3039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4" name="Rectangle 744">
                <a:extLst>
                  <a:ext uri="{FF2B5EF4-FFF2-40B4-BE49-F238E27FC236}">
                    <a16:creationId xmlns:a16="http://schemas.microsoft.com/office/drawing/2014/main" id="{7603F278-7CA6-4B94-933E-0B4A9B36EB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19" y="309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45" name="Rectangle 745">
                <a:extLst>
                  <a:ext uri="{FF2B5EF4-FFF2-40B4-BE49-F238E27FC236}">
                    <a16:creationId xmlns:a16="http://schemas.microsoft.com/office/drawing/2014/main" id="{023803CC-24E7-4361-A6AA-6D7C11D7D7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3096"/>
                <a:ext cx="85" cy="28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1946" name="Line 746">
              <a:extLst>
                <a:ext uri="{FF2B5EF4-FFF2-40B4-BE49-F238E27FC236}">
                  <a16:creationId xmlns:a16="http://schemas.microsoft.com/office/drawing/2014/main" id="{3DB2BAF8-9A15-4358-BEC0-42CCFA3F207D}"/>
                </a:ext>
              </a:extLst>
            </p:cNvPr>
            <p:cNvSpPr>
              <a:spLocks noChangeShapeType="1"/>
            </p:cNvSpPr>
            <p:nvPr/>
          </p:nvSpPr>
          <p:spPr bwMode="auto">
            <a:xfrm rot="-305174">
              <a:off x="964" y="2213"/>
              <a:ext cx="0" cy="765"/>
            </a:xfrm>
            <a:prstGeom prst="line">
              <a:avLst/>
            </a:prstGeom>
            <a:noFill/>
            <a:ln w="3175">
              <a:solidFill>
                <a:srgbClr val="969696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51947" name="Group 747">
            <a:extLst>
              <a:ext uri="{FF2B5EF4-FFF2-40B4-BE49-F238E27FC236}">
                <a16:creationId xmlns:a16="http://schemas.microsoft.com/office/drawing/2014/main" id="{1D33209D-C28D-46B9-A1F2-F205F8A6FA6A}"/>
              </a:ext>
            </a:extLst>
          </p:cNvPr>
          <p:cNvGrpSpPr>
            <a:grpSpLocks/>
          </p:cNvGrpSpPr>
          <p:nvPr/>
        </p:nvGrpSpPr>
        <p:grpSpPr bwMode="auto">
          <a:xfrm>
            <a:off x="2482850" y="5192713"/>
            <a:ext cx="1260475" cy="285750"/>
            <a:chOff x="3715" y="544"/>
            <a:chExt cx="794" cy="180"/>
          </a:xfrm>
        </p:grpSpPr>
        <p:sp>
          <p:nvSpPr>
            <p:cNvPr id="51948" name="Rectangle 748">
              <a:extLst>
                <a:ext uri="{FF2B5EF4-FFF2-40B4-BE49-F238E27FC236}">
                  <a16:creationId xmlns:a16="http://schemas.microsoft.com/office/drawing/2014/main" id="{C5038FD5-1002-4DEA-A3D7-498F38D57D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69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49" name="Rectangle 749">
              <a:extLst>
                <a:ext uri="{FF2B5EF4-FFF2-40B4-BE49-F238E27FC236}">
                  <a16:creationId xmlns:a16="http://schemas.microsoft.com/office/drawing/2014/main" id="{2D3DB1DB-6DE7-4675-98D9-2D468ED662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69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50" name="Rectangle 750">
              <a:extLst>
                <a:ext uri="{FF2B5EF4-FFF2-40B4-BE49-F238E27FC236}">
                  <a16:creationId xmlns:a16="http://schemas.microsoft.com/office/drawing/2014/main" id="{4E1F7998-D0BB-4728-B4D6-ECBCB55C346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544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51" name="Line 751">
              <a:extLst>
                <a:ext uri="{FF2B5EF4-FFF2-40B4-BE49-F238E27FC236}">
                  <a16:creationId xmlns:a16="http://schemas.microsoft.com/office/drawing/2014/main" id="{3AC0F24A-057E-4161-BE93-E67A3A03D1A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629"/>
              <a:ext cx="766" cy="0"/>
            </a:xfrm>
            <a:prstGeom prst="line">
              <a:avLst/>
            </a:prstGeom>
            <a:noFill/>
            <a:ln w="12700">
              <a:solidFill>
                <a:srgbClr val="C0C0C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52" name="Line 752">
              <a:extLst>
                <a:ext uri="{FF2B5EF4-FFF2-40B4-BE49-F238E27FC236}">
                  <a16:creationId xmlns:a16="http://schemas.microsoft.com/office/drawing/2014/main" id="{46F204CE-C79B-439B-9F0E-44CB0BB55AA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629"/>
              <a:ext cx="766" cy="0"/>
            </a:xfrm>
            <a:prstGeom prst="line">
              <a:avLst/>
            </a:prstGeom>
            <a:noFill/>
            <a:ln w="31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53" name="Rectangle 753">
              <a:extLst>
                <a:ext uri="{FF2B5EF4-FFF2-40B4-BE49-F238E27FC236}">
                  <a16:creationId xmlns:a16="http://schemas.microsoft.com/office/drawing/2014/main" id="{E62EA9A3-857A-4520-8798-034091F830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8" y="544"/>
              <a:ext cx="3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1954" name="Group 754">
            <a:extLst>
              <a:ext uri="{FF2B5EF4-FFF2-40B4-BE49-F238E27FC236}">
                <a16:creationId xmlns:a16="http://schemas.microsoft.com/office/drawing/2014/main" id="{F619041D-5B7E-404C-BD69-AAD8D1BAF12D}"/>
              </a:ext>
            </a:extLst>
          </p:cNvPr>
          <p:cNvGrpSpPr>
            <a:grpSpLocks/>
          </p:cNvGrpSpPr>
          <p:nvPr/>
        </p:nvGrpSpPr>
        <p:grpSpPr bwMode="auto">
          <a:xfrm>
            <a:off x="4294188" y="5192713"/>
            <a:ext cx="1260475" cy="285750"/>
            <a:chOff x="3715" y="998"/>
            <a:chExt cx="794" cy="180"/>
          </a:xfrm>
        </p:grpSpPr>
        <p:sp>
          <p:nvSpPr>
            <p:cNvPr id="51955" name="Rectangle 755">
              <a:extLst>
                <a:ext uri="{FF2B5EF4-FFF2-40B4-BE49-F238E27FC236}">
                  <a16:creationId xmlns:a16="http://schemas.microsoft.com/office/drawing/2014/main" id="{BCA5D251-CCBA-4C9C-8083-AA628928EE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114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56" name="Rectangle 756">
              <a:extLst>
                <a:ext uri="{FF2B5EF4-FFF2-40B4-BE49-F238E27FC236}">
                  <a16:creationId xmlns:a16="http://schemas.microsoft.com/office/drawing/2014/main" id="{BA651E42-7A7C-40EB-9C13-DB3400E706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114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57" name="Rectangle 757">
              <a:extLst>
                <a:ext uri="{FF2B5EF4-FFF2-40B4-BE49-F238E27FC236}">
                  <a16:creationId xmlns:a16="http://schemas.microsoft.com/office/drawing/2014/main" id="{5DE43EF1-8667-420E-8578-A284E5C122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998"/>
              <a:ext cx="766" cy="172"/>
            </a:xfrm>
            <a:prstGeom prst="rect">
              <a:avLst/>
            </a:pr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58" name="Line 758">
              <a:extLst>
                <a:ext uri="{FF2B5EF4-FFF2-40B4-BE49-F238E27FC236}">
                  <a16:creationId xmlns:a16="http://schemas.microsoft.com/office/drawing/2014/main" id="{230F6558-F191-449F-924E-884F618796A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1083"/>
              <a:ext cx="766" cy="0"/>
            </a:xfrm>
            <a:prstGeom prst="line">
              <a:avLst/>
            </a:prstGeom>
            <a:noFill/>
            <a:ln w="12700">
              <a:solidFill>
                <a:srgbClr val="C0C0C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59" name="Line 759">
              <a:extLst>
                <a:ext uri="{FF2B5EF4-FFF2-40B4-BE49-F238E27FC236}">
                  <a16:creationId xmlns:a16="http://schemas.microsoft.com/office/drawing/2014/main" id="{72E1556C-7EAA-4E16-AE30-D61F88C8175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1083"/>
              <a:ext cx="766" cy="0"/>
            </a:xfrm>
            <a:prstGeom prst="line">
              <a:avLst/>
            </a:prstGeom>
            <a:noFill/>
            <a:ln w="31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60" name="Freeform 760">
              <a:extLst>
                <a:ext uri="{FF2B5EF4-FFF2-40B4-BE49-F238E27FC236}">
                  <a16:creationId xmlns:a16="http://schemas.microsoft.com/office/drawing/2014/main" id="{5C32F9CB-9C16-4FA0-83D7-BD3C9C03023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8" y="998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85 h 170"/>
                <a:gd name="T6" fmla="*/ 28 w 56"/>
                <a:gd name="T7" fmla="*/ 0 h 170"/>
                <a:gd name="T8" fmla="*/ 0 w 56"/>
                <a:gd name="T9" fmla="*/ 0 h 170"/>
                <a:gd name="T10" fmla="*/ 0 w 56"/>
                <a:gd name="T1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85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51961" name="Group 761">
            <a:extLst>
              <a:ext uri="{FF2B5EF4-FFF2-40B4-BE49-F238E27FC236}">
                <a16:creationId xmlns:a16="http://schemas.microsoft.com/office/drawing/2014/main" id="{9169442F-3ECC-40CB-B5C5-B76E53B4A61D}"/>
              </a:ext>
            </a:extLst>
          </p:cNvPr>
          <p:cNvGrpSpPr>
            <a:grpSpLocks/>
          </p:cNvGrpSpPr>
          <p:nvPr/>
        </p:nvGrpSpPr>
        <p:grpSpPr bwMode="auto">
          <a:xfrm>
            <a:off x="596900" y="5192713"/>
            <a:ext cx="1260475" cy="285750"/>
            <a:chOff x="3715" y="317"/>
            <a:chExt cx="794" cy="180"/>
          </a:xfrm>
        </p:grpSpPr>
        <p:sp>
          <p:nvSpPr>
            <p:cNvPr id="51962" name="Rectangle 762">
              <a:extLst>
                <a:ext uri="{FF2B5EF4-FFF2-40B4-BE49-F238E27FC236}">
                  <a16:creationId xmlns:a16="http://schemas.microsoft.com/office/drawing/2014/main" id="{785F2E8C-FA57-4702-B3F9-876D4F9F6B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46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63" name="Rectangle 763">
              <a:extLst>
                <a:ext uri="{FF2B5EF4-FFF2-40B4-BE49-F238E27FC236}">
                  <a16:creationId xmlns:a16="http://schemas.microsoft.com/office/drawing/2014/main" id="{C2365EC4-D432-4A52-84D4-C0926458B9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46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64" name="Rectangle 764">
              <a:extLst>
                <a:ext uri="{FF2B5EF4-FFF2-40B4-BE49-F238E27FC236}">
                  <a16:creationId xmlns:a16="http://schemas.microsoft.com/office/drawing/2014/main" id="{F768BC19-AF14-4DCE-8DEE-A97F9B2BA5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317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65" name="Rectangle 765">
              <a:extLst>
                <a:ext uri="{FF2B5EF4-FFF2-40B4-BE49-F238E27FC236}">
                  <a16:creationId xmlns:a16="http://schemas.microsoft.com/office/drawing/2014/main" id="{9B84AFD3-CF7B-41E1-99F4-730F6754F586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3715" y="374"/>
              <a:ext cx="766" cy="56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66" name="Rectangle 766">
              <a:extLst>
                <a:ext uri="{FF2B5EF4-FFF2-40B4-BE49-F238E27FC236}">
                  <a16:creationId xmlns:a16="http://schemas.microsoft.com/office/drawing/2014/main" id="{C511E98B-AAA8-40CB-B06E-A83CF57B9D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8" y="317"/>
              <a:ext cx="3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1967" name="Group 767">
              <a:extLst>
                <a:ext uri="{FF2B5EF4-FFF2-40B4-BE49-F238E27FC236}">
                  <a16:creationId xmlns:a16="http://schemas.microsoft.com/office/drawing/2014/main" id="{89872293-163D-48E5-9B34-A6680E9893C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44" y="383"/>
              <a:ext cx="38" cy="38"/>
              <a:chOff x="4594" y="402"/>
              <a:chExt cx="312" cy="324"/>
            </a:xfrm>
          </p:grpSpPr>
          <p:sp>
            <p:nvSpPr>
              <p:cNvPr id="51968" name="Oval 768">
                <a:extLst>
                  <a:ext uri="{FF2B5EF4-FFF2-40B4-BE49-F238E27FC236}">
                    <a16:creationId xmlns:a16="http://schemas.microsoft.com/office/drawing/2014/main" id="{F89708AD-A300-4C52-A6D5-4E6979A191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69" name="Oval 769">
                <a:extLst>
                  <a:ext uri="{FF2B5EF4-FFF2-40B4-BE49-F238E27FC236}">
                    <a16:creationId xmlns:a16="http://schemas.microsoft.com/office/drawing/2014/main" id="{92E406D6-749F-4546-9572-3507576FC5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70" name="Oval 770">
                <a:extLst>
                  <a:ext uri="{FF2B5EF4-FFF2-40B4-BE49-F238E27FC236}">
                    <a16:creationId xmlns:a16="http://schemas.microsoft.com/office/drawing/2014/main" id="{A364BD2B-7FE8-447A-B7AA-B9D521DF01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71" name="AutoShape 771">
                <a:extLst>
                  <a:ext uri="{FF2B5EF4-FFF2-40B4-BE49-F238E27FC236}">
                    <a16:creationId xmlns:a16="http://schemas.microsoft.com/office/drawing/2014/main" id="{B7A1022F-787A-493D-838C-7BCA935469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1972" name="Group 772">
              <a:extLst>
                <a:ext uri="{FF2B5EF4-FFF2-40B4-BE49-F238E27FC236}">
                  <a16:creationId xmlns:a16="http://schemas.microsoft.com/office/drawing/2014/main" id="{5068FC32-92C8-47C2-B259-8DF55549E90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96" y="383"/>
              <a:ext cx="38" cy="38"/>
              <a:chOff x="4594" y="402"/>
              <a:chExt cx="312" cy="324"/>
            </a:xfrm>
          </p:grpSpPr>
          <p:sp>
            <p:nvSpPr>
              <p:cNvPr id="51973" name="Oval 773">
                <a:extLst>
                  <a:ext uri="{FF2B5EF4-FFF2-40B4-BE49-F238E27FC236}">
                    <a16:creationId xmlns:a16="http://schemas.microsoft.com/office/drawing/2014/main" id="{40CC7B2F-5950-4814-BFA3-8731A73B49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74" name="Oval 774">
                <a:extLst>
                  <a:ext uri="{FF2B5EF4-FFF2-40B4-BE49-F238E27FC236}">
                    <a16:creationId xmlns:a16="http://schemas.microsoft.com/office/drawing/2014/main" id="{74A11B56-C92D-4A72-B439-72F8B0AE36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75" name="Oval 775">
                <a:extLst>
                  <a:ext uri="{FF2B5EF4-FFF2-40B4-BE49-F238E27FC236}">
                    <a16:creationId xmlns:a16="http://schemas.microsoft.com/office/drawing/2014/main" id="{42D6B7C8-B496-42F6-B54F-1688C8A288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76" name="AutoShape 776">
                <a:extLst>
                  <a:ext uri="{FF2B5EF4-FFF2-40B4-BE49-F238E27FC236}">
                    <a16:creationId xmlns:a16="http://schemas.microsoft.com/office/drawing/2014/main" id="{B0E32D90-C844-47F6-B25B-32C201AF3A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1977" name="Group 777">
            <a:extLst>
              <a:ext uri="{FF2B5EF4-FFF2-40B4-BE49-F238E27FC236}">
                <a16:creationId xmlns:a16="http://schemas.microsoft.com/office/drawing/2014/main" id="{36C31AF6-68DF-4392-A20E-0BCC6F1BE5C3}"/>
              </a:ext>
            </a:extLst>
          </p:cNvPr>
          <p:cNvGrpSpPr>
            <a:grpSpLocks/>
          </p:cNvGrpSpPr>
          <p:nvPr/>
        </p:nvGrpSpPr>
        <p:grpSpPr bwMode="auto">
          <a:xfrm>
            <a:off x="6176963" y="5192713"/>
            <a:ext cx="1260475" cy="285750"/>
            <a:chOff x="3403" y="771"/>
            <a:chExt cx="794" cy="180"/>
          </a:xfrm>
        </p:grpSpPr>
        <p:sp>
          <p:nvSpPr>
            <p:cNvPr id="51978" name="Rectangle 778">
              <a:extLst>
                <a:ext uri="{FF2B5EF4-FFF2-40B4-BE49-F238E27FC236}">
                  <a16:creationId xmlns:a16="http://schemas.microsoft.com/office/drawing/2014/main" id="{64DD1942-E3C8-4029-9EDD-C98302C800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2" y="922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79" name="Rectangle 779">
              <a:extLst>
                <a:ext uri="{FF2B5EF4-FFF2-40B4-BE49-F238E27FC236}">
                  <a16:creationId xmlns:a16="http://schemas.microsoft.com/office/drawing/2014/main" id="{4FCEA26D-B8FA-44BD-B0F5-AB8444626F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922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80" name="Rectangle 780">
              <a:extLst>
                <a:ext uri="{FF2B5EF4-FFF2-40B4-BE49-F238E27FC236}">
                  <a16:creationId xmlns:a16="http://schemas.microsoft.com/office/drawing/2014/main" id="{6DB280F1-032C-4C8B-B950-85C3B3E1E2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03" y="771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81" name="Rectangle 781">
              <a:extLst>
                <a:ext uri="{FF2B5EF4-FFF2-40B4-BE49-F238E27FC236}">
                  <a16:creationId xmlns:a16="http://schemas.microsoft.com/office/drawing/2014/main" id="{4090B73F-7654-47C5-98D2-44DEA2336DF6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3403" y="828"/>
              <a:ext cx="766" cy="56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82" name="Freeform 782">
              <a:extLst>
                <a:ext uri="{FF2B5EF4-FFF2-40B4-BE49-F238E27FC236}">
                  <a16:creationId xmlns:a16="http://schemas.microsoft.com/office/drawing/2014/main" id="{4D10A1EC-B813-41D6-AA08-2093E93BE5B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6" y="771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142 h 170"/>
                <a:gd name="T6" fmla="*/ 56 w 56"/>
                <a:gd name="T7" fmla="*/ 28 h 170"/>
                <a:gd name="T8" fmla="*/ 28 w 56"/>
                <a:gd name="T9" fmla="*/ 0 h 170"/>
                <a:gd name="T10" fmla="*/ 0 w 56"/>
                <a:gd name="T11" fmla="*/ 0 h 170"/>
                <a:gd name="T12" fmla="*/ 0 w 56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142"/>
                  </a:lnTo>
                  <a:lnTo>
                    <a:pt x="56" y="28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1983" name="Group 783">
              <a:extLst>
                <a:ext uri="{FF2B5EF4-FFF2-40B4-BE49-F238E27FC236}">
                  <a16:creationId xmlns:a16="http://schemas.microsoft.com/office/drawing/2014/main" id="{38FDEA3E-D58A-46A5-916D-A507E598999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32" y="837"/>
              <a:ext cx="38" cy="38"/>
              <a:chOff x="4594" y="402"/>
              <a:chExt cx="312" cy="324"/>
            </a:xfrm>
          </p:grpSpPr>
          <p:sp>
            <p:nvSpPr>
              <p:cNvPr id="51984" name="Oval 784">
                <a:extLst>
                  <a:ext uri="{FF2B5EF4-FFF2-40B4-BE49-F238E27FC236}">
                    <a16:creationId xmlns:a16="http://schemas.microsoft.com/office/drawing/2014/main" id="{9BCCA7A9-3E3A-4334-8F88-59F31EFA5F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85" name="Oval 785">
                <a:extLst>
                  <a:ext uri="{FF2B5EF4-FFF2-40B4-BE49-F238E27FC236}">
                    <a16:creationId xmlns:a16="http://schemas.microsoft.com/office/drawing/2014/main" id="{F4094989-2C91-4515-8B55-8C2035F3AE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86" name="Oval 786">
                <a:extLst>
                  <a:ext uri="{FF2B5EF4-FFF2-40B4-BE49-F238E27FC236}">
                    <a16:creationId xmlns:a16="http://schemas.microsoft.com/office/drawing/2014/main" id="{CDD25F00-1FF3-474C-A491-D2E855A1CC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87" name="AutoShape 787">
                <a:extLst>
                  <a:ext uri="{FF2B5EF4-FFF2-40B4-BE49-F238E27FC236}">
                    <a16:creationId xmlns:a16="http://schemas.microsoft.com/office/drawing/2014/main" id="{C1F803EB-E440-4D5C-A732-51D1E183DF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1988" name="Group 788">
              <a:extLst>
                <a:ext uri="{FF2B5EF4-FFF2-40B4-BE49-F238E27FC236}">
                  <a16:creationId xmlns:a16="http://schemas.microsoft.com/office/drawing/2014/main" id="{903D9BF3-D270-4A4E-B782-9A3C3867E37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84" y="837"/>
              <a:ext cx="38" cy="38"/>
              <a:chOff x="4594" y="402"/>
              <a:chExt cx="312" cy="324"/>
            </a:xfrm>
          </p:grpSpPr>
          <p:sp>
            <p:nvSpPr>
              <p:cNvPr id="51989" name="Oval 789">
                <a:extLst>
                  <a:ext uri="{FF2B5EF4-FFF2-40B4-BE49-F238E27FC236}">
                    <a16:creationId xmlns:a16="http://schemas.microsoft.com/office/drawing/2014/main" id="{FB8AE294-AA0C-4EA0-BB14-9A5E9C385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90" name="Oval 790">
                <a:extLst>
                  <a:ext uri="{FF2B5EF4-FFF2-40B4-BE49-F238E27FC236}">
                    <a16:creationId xmlns:a16="http://schemas.microsoft.com/office/drawing/2014/main" id="{40BE06B7-E619-4BB5-A07B-27684C6D79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91" name="Oval 791">
                <a:extLst>
                  <a:ext uri="{FF2B5EF4-FFF2-40B4-BE49-F238E27FC236}">
                    <a16:creationId xmlns:a16="http://schemas.microsoft.com/office/drawing/2014/main" id="{8F21C874-15E4-4C8D-A3FA-A0FA22483A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992" name="AutoShape 792">
                <a:extLst>
                  <a:ext uri="{FF2B5EF4-FFF2-40B4-BE49-F238E27FC236}">
                    <a16:creationId xmlns:a16="http://schemas.microsoft.com/office/drawing/2014/main" id="{95F82867-47EC-4422-86D0-A1A399A147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1993" name="Group 793">
            <a:extLst>
              <a:ext uri="{FF2B5EF4-FFF2-40B4-BE49-F238E27FC236}">
                <a16:creationId xmlns:a16="http://schemas.microsoft.com/office/drawing/2014/main" id="{8EDBFCF3-08B8-45E5-855A-E4E429478CD4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2468563" y="5553075"/>
            <a:ext cx="1260475" cy="285750"/>
            <a:chOff x="3715" y="544"/>
            <a:chExt cx="794" cy="180"/>
          </a:xfrm>
        </p:grpSpPr>
        <p:sp>
          <p:nvSpPr>
            <p:cNvPr id="51994" name="Rectangle 794">
              <a:extLst>
                <a:ext uri="{FF2B5EF4-FFF2-40B4-BE49-F238E27FC236}">
                  <a16:creationId xmlns:a16="http://schemas.microsoft.com/office/drawing/2014/main" id="{C23F198A-ACB8-40F2-996E-D80D5B2006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69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95" name="Rectangle 795">
              <a:extLst>
                <a:ext uri="{FF2B5EF4-FFF2-40B4-BE49-F238E27FC236}">
                  <a16:creationId xmlns:a16="http://schemas.microsoft.com/office/drawing/2014/main" id="{3D6648C0-16A7-480B-9EBA-AD1EEA5701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69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96" name="Rectangle 796">
              <a:extLst>
                <a:ext uri="{FF2B5EF4-FFF2-40B4-BE49-F238E27FC236}">
                  <a16:creationId xmlns:a16="http://schemas.microsoft.com/office/drawing/2014/main" id="{00819571-0F63-4B41-97B6-C632D38E95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544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997" name="Line 797">
              <a:extLst>
                <a:ext uri="{FF2B5EF4-FFF2-40B4-BE49-F238E27FC236}">
                  <a16:creationId xmlns:a16="http://schemas.microsoft.com/office/drawing/2014/main" id="{E41FF7C5-29D2-4608-84BE-D3A62421FCE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629"/>
              <a:ext cx="766" cy="0"/>
            </a:xfrm>
            <a:prstGeom prst="line">
              <a:avLst/>
            </a:prstGeom>
            <a:noFill/>
            <a:ln w="12700">
              <a:solidFill>
                <a:srgbClr val="C0C0C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98" name="Line 798">
              <a:extLst>
                <a:ext uri="{FF2B5EF4-FFF2-40B4-BE49-F238E27FC236}">
                  <a16:creationId xmlns:a16="http://schemas.microsoft.com/office/drawing/2014/main" id="{029CE955-F820-48B7-B433-48A25FD1535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629"/>
              <a:ext cx="766" cy="0"/>
            </a:xfrm>
            <a:prstGeom prst="line">
              <a:avLst/>
            </a:prstGeom>
            <a:noFill/>
            <a:ln w="31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999" name="Rectangle 799">
              <a:extLst>
                <a:ext uri="{FF2B5EF4-FFF2-40B4-BE49-F238E27FC236}">
                  <a16:creationId xmlns:a16="http://schemas.microsoft.com/office/drawing/2014/main" id="{DBD82A60-4338-4665-A843-1F0FDA02BA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8" y="544"/>
              <a:ext cx="3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000" name="Group 800">
            <a:extLst>
              <a:ext uri="{FF2B5EF4-FFF2-40B4-BE49-F238E27FC236}">
                <a16:creationId xmlns:a16="http://schemas.microsoft.com/office/drawing/2014/main" id="{6479DA06-58FF-4C0A-8DF8-C86BB02234DD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4268788" y="5589588"/>
            <a:ext cx="1260475" cy="285750"/>
            <a:chOff x="3715" y="998"/>
            <a:chExt cx="794" cy="180"/>
          </a:xfrm>
        </p:grpSpPr>
        <p:sp>
          <p:nvSpPr>
            <p:cNvPr id="52001" name="Rectangle 801">
              <a:extLst>
                <a:ext uri="{FF2B5EF4-FFF2-40B4-BE49-F238E27FC236}">
                  <a16:creationId xmlns:a16="http://schemas.microsoft.com/office/drawing/2014/main" id="{06B66F47-C997-415E-B7E2-4A9F422D83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114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02" name="Rectangle 802">
              <a:extLst>
                <a:ext uri="{FF2B5EF4-FFF2-40B4-BE49-F238E27FC236}">
                  <a16:creationId xmlns:a16="http://schemas.microsoft.com/office/drawing/2014/main" id="{EFA283D6-EDC8-400E-B8BB-91352D04C9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114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03" name="Rectangle 803">
              <a:extLst>
                <a:ext uri="{FF2B5EF4-FFF2-40B4-BE49-F238E27FC236}">
                  <a16:creationId xmlns:a16="http://schemas.microsoft.com/office/drawing/2014/main" id="{F0750BED-8BC9-458D-8827-38F4A0C6BF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998"/>
              <a:ext cx="766" cy="172"/>
            </a:xfrm>
            <a:prstGeom prst="rect">
              <a:avLst/>
            </a:pr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04" name="Line 804">
              <a:extLst>
                <a:ext uri="{FF2B5EF4-FFF2-40B4-BE49-F238E27FC236}">
                  <a16:creationId xmlns:a16="http://schemas.microsoft.com/office/drawing/2014/main" id="{91592A58-1B44-4F8E-903E-0E0B247CA3A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1083"/>
              <a:ext cx="766" cy="0"/>
            </a:xfrm>
            <a:prstGeom prst="line">
              <a:avLst/>
            </a:prstGeom>
            <a:noFill/>
            <a:ln w="12700">
              <a:solidFill>
                <a:srgbClr val="C0C0C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005" name="Line 805">
              <a:extLst>
                <a:ext uri="{FF2B5EF4-FFF2-40B4-BE49-F238E27FC236}">
                  <a16:creationId xmlns:a16="http://schemas.microsoft.com/office/drawing/2014/main" id="{EFA1AB0C-160A-46E0-8D43-87E9629BA77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715" y="1083"/>
              <a:ext cx="766" cy="0"/>
            </a:xfrm>
            <a:prstGeom prst="line">
              <a:avLst/>
            </a:prstGeom>
            <a:noFill/>
            <a:ln w="31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006" name="Freeform 806">
              <a:extLst>
                <a:ext uri="{FF2B5EF4-FFF2-40B4-BE49-F238E27FC236}">
                  <a16:creationId xmlns:a16="http://schemas.microsoft.com/office/drawing/2014/main" id="{6419DBBA-3222-4814-9FDF-D4D6F2B612D3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8" y="998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85 h 170"/>
                <a:gd name="T6" fmla="*/ 28 w 56"/>
                <a:gd name="T7" fmla="*/ 0 h 170"/>
                <a:gd name="T8" fmla="*/ 0 w 56"/>
                <a:gd name="T9" fmla="*/ 0 h 170"/>
                <a:gd name="T10" fmla="*/ 0 w 56"/>
                <a:gd name="T1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85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52007" name="Group 807">
            <a:extLst>
              <a:ext uri="{FF2B5EF4-FFF2-40B4-BE49-F238E27FC236}">
                <a16:creationId xmlns:a16="http://schemas.microsoft.com/office/drawing/2014/main" id="{5766BACE-096A-4447-9884-438418C928A6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596900" y="5553075"/>
            <a:ext cx="1260475" cy="285750"/>
            <a:chOff x="3715" y="317"/>
            <a:chExt cx="794" cy="180"/>
          </a:xfrm>
        </p:grpSpPr>
        <p:sp>
          <p:nvSpPr>
            <p:cNvPr id="52008" name="Rectangle 808">
              <a:extLst>
                <a:ext uri="{FF2B5EF4-FFF2-40B4-BE49-F238E27FC236}">
                  <a16:creationId xmlns:a16="http://schemas.microsoft.com/office/drawing/2014/main" id="{963AFAA4-447C-4174-95A3-447B11A58A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46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09" name="Rectangle 809">
              <a:extLst>
                <a:ext uri="{FF2B5EF4-FFF2-40B4-BE49-F238E27FC236}">
                  <a16:creationId xmlns:a16="http://schemas.microsoft.com/office/drawing/2014/main" id="{4B805453-56AB-4155-8162-289532D2F1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39" y="46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10" name="Rectangle 810">
              <a:extLst>
                <a:ext uri="{FF2B5EF4-FFF2-40B4-BE49-F238E27FC236}">
                  <a16:creationId xmlns:a16="http://schemas.microsoft.com/office/drawing/2014/main" id="{424B5F15-F7F6-4DB4-AAF7-95A05ED231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15" y="317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11" name="Rectangle 811">
              <a:extLst>
                <a:ext uri="{FF2B5EF4-FFF2-40B4-BE49-F238E27FC236}">
                  <a16:creationId xmlns:a16="http://schemas.microsoft.com/office/drawing/2014/main" id="{3669994D-FC12-4977-88F6-CE79371FBBB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3715" y="374"/>
              <a:ext cx="766" cy="56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12" name="Rectangle 812">
              <a:extLst>
                <a:ext uri="{FF2B5EF4-FFF2-40B4-BE49-F238E27FC236}">
                  <a16:creationId xmlns:a16="http://schemas.microsoft.com/office/drawing/2014/main" id="{594B37C6-C251-413F-B219-3DBD49F41B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78" y="317"/>
              <a:ext cx="3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2013" name="Group 813">
              <a:extLst>
                <a:ext uri="{FF2B5EF4-FFF2-40B4-BE49-F238E27FC236}">
                  <a16:creationId xmlns:a16="http://schemas.microsoft.com/office/drawing/2014/main" id="{638C57AE-18D6-4544-B240-A46FC6DEE92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44" y="383"/>
              <a:ext cx="38" cy="38"/>
              <a:chOff x="4594" y="402"/>
              <a:chExt cx="312" cy="324"/>
            </a:xfrm>
          </p:grpSpPr>
          <p:sp>
            <p:nvSpPr>
              <p:cNvPr id="52014" name="Oval 814">
                <a:extLst>
                  <a:ext uri="{FF2B5EF4-FFF2-40B4-BE49-F238E27FC236}">
                    <a16:creationId xmlns:a16="http://schemas.microsoft.com/office/drawing/2014/main" id="{8F40063D-6147-4D08-A1B7-746EBC37CF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15" name="Oval 815">
                <a:extLst>
                  <a:ext uri="{FF2B5EF4-FFF2-40B4-BE49-F238E27FC236}">
                    <a16:creationId xmlns:a16="http://schemas.microsoft.com/office/drawing/2014/main" id="{4DB15EFE-A72F-4FD1-9C31-4B0014A61A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16" name="Oval 816">
                <a:extLst>
                  <a:ext uri="{FF2B5EF4-FFF2-40B4-BE49-F238E27FC236}">
                    <a16:creationId xmlns:a16="http://schemas.microsoft.com/office/drawing/2014/main" id="{53943B2E-C1B5-4444-A91C-BD34804BF0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17" name="AutoShape 817">
                <a:extLst>
                  <a:ext uri="{FF2B5EF4-FFF2-40B4-BE49-F238E27FC236}">
                    <a16:creationId xmlns:a16="http://schemas.microsoft.com/office/drawing/2014/main" id="{91DC635B-B7B0-49F0-A733-28C491B4FC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2018" name="Group 818">
              <a:extLst>
                <a:ext uri="{FF2B5EF4-FFF2-40B4-BE49-F238E27FC236}">
                  <a16:creationId xmlns:a16="http://schemas.microsoft.com/office/drawing/2014/main" id="{A9E95EC5-3F19-4754-B8D2-E0AF5F24776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96" y="383"/>
              <a:ext cx="38" cy="38"/>
              <a:chOff x="4594" y="402"/>
              <a:chExt cx="312" cy="324"/>
            </a:xfrm>
          </p:grpSpPr>
          <p:sp>
            <p:nvSpPr>
              <p:cNvPr id="52019" name="Oval 819">
                <a:extLst>
                  <a:ext uri="{FF2B5EF4-FFF2-40B4-BE49-F238E27FC236}">
                    <a16:creationId xmlns:a16="http://schemas.microsoft.com/office/drawing/2014/main" id="{52FDB080-C8F6-4EC5-8EBB-EBFC7F4A3F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20" name="Oval 820">
                <a:extLst>
                  <a:ext uri="{FF2B5EF4-FFF2-40B4-BE49-F238E27FC236}">
                    <a16:creationId xmlns:a16="http://schemas.microsoft.com/office/drawing/2014/main" id="{A05B8A9B-2A58-4C0F-9B10-257FB3B06C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21" name="Oval 821">
                <a:extLst>
                  <a:ext uri="{FF2B5EF4-FFF2-40B4-BE49-F238E27FC236}">
                    <a16:creationId xmlns:a16="http://schemas.microsoft.com/office/drawing/2014/main" id="{7643FBF2-0A31-47A5-9086-9968FAA1B2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22" name="AutoShape 822">
                <a:extLst>
                  <a:ext uri="{FF2B5EF4-FFF2-40B4-BE49-F238E27FC236}">
                    <a16:creationId xmlns:a16="http://schemas.microsoft.com/office/drawing/2014/main" id="{9BA1FFF1-4F12-498A-9D2E-9079545308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2023" name="Group 823">
            <a:extLst>
              <a:ext uri="{FF2B5EF4-FFF2-40B4-BE49-F238E27FC236}">
                <a16:creationId xmlns:a16="http://schemas.microsoft.com/office/drawing/2014/main" id="{1A836EBC-1256-4495-A07C-A167CA95845C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6176963" y="5589588"/>
            <a:ext cx="1260475" cy="285750"/>
            <a:chOff x="3403" y="771"/>
            <a:chExt cx="794" cy="180"/>
          </a:xfrm>
        </p:grpSpPr>
        <p:sp>
          <p:nvSpPr>
            <p:cNvPr id="52024" name="Rectangle 824">
              <a:extLst>
                <a:ext uri="{FF2B5EF4-FFF2-40B4-BE49-F238E27FC236}">
                  <a16:creationId xmlns:a16="http://schemas.microsoft.com/office/drawing/2014/main" id="{02ADA3C7-E2A2-4576-8901-22188ED626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2" y="922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25" name="Rectangle 825">
              <a:extLst>
                <a:ext uri="{FF2B5EF4-FFF2-40B4-BE49-F238E27FC236}">
                  <a16:creationId xmlns:a16="http://schemas.microsoft.com/office/drawing/2014/main" id="{B9457D41-6551-4B9C-BFAC-60668758C19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922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26" name="Rectangle 826">
              <a:extLst>
                <a:ext uri="{FF2B5EF4-FFF2-40B4-BE49-F238E27FC236}">
                  <a16:creationId xmlns:a16="http://schemas.microsoft.com/office/drawing/2014/main" id="{4D67A8DE-816C-4FA0-ABE2-AE049032C6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03" y="771"/>
              <a:ext cx="766" cy="170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27" name="Rectangle 827">
              <a:extLst>
                <a:ext uri="{FF2B5EF4-FFF2-40B4-BE49-F238E27FC236}">
                  <a16:creationId xmlns:a16="http://schemas.microsoft.com/office/drawing/2014/main" id="{B782E3C7-B440-4756-AAEB-9199C4D0B68A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3403" y="828"/>
              <a:ext cx="766" cy="56"/>
            </a:xfrm>
            <a:prstGeom prst="rect">
              <a:avLst/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41176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28" name="Freeform 828">
              <a:extLst>
                <a:ext uri="{FF2B5EF4-FFF2-40B4-BE49-F238E27FC236}">
                  <a16:creationId xmlns:a16="http://schemas.microsoft.com/office/drawing/2014/main" id="{6D508CF3-89BB-4CA4-A575-F58E9E5A77B5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6" y="771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142 h 170"/>
                <a:gd name="T6" fmla="*/ 56 w 56"/>
                <a:gd name="T7" fmla="*/ 28 h 170"/>
                <a:gd name="T8" fmla="*/ 28 w 56"/>
                <a:gd name="T9" fmla="*/ 0 h 170"/>
                <a:gd name="T10" fmla="*/ 0 w 56"/>
                <a:gd name="T11" fmla="*/ 0 h 170"/>
                <a:gd name="T12" fmla="*/ 0 w 56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142"/>
                  </a:lnTo>
                  <a:lnTo>
                    <a:pt x="56" y="28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2029" name="Group 829">
              <a:extLst>
                <a:ext uri="{FF2B5EF4-FFF2-40B4-BE49-F238E27FC236}">
                  <a16:creationId xmlns:a16="http://schemas.microsoft.com/office/drawing/2014/main" id="{E4BBE10B-7F2C-416D-B7BD-A9AA469568F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32" y="837"/>
              <a:ext cx="38" cy="38"/>
              <a:chOff x="4594" y="402"/>
              <a:chExt cx="312" cy="324"/>
            </a:xfrm>
          </p:grpSpPr>
          <p:sp>
            <p:nvSpPr>
              <p:cNvPr id="52030" name="Oval 830">
                <a:extLst>
                  <a:ext uri="{FF2B5EF4-FFF2-40B4-BE49-F238E27FC236}">
                    <a16:creationId xmlns:a16="http://schemas.microsoft.com/office/drawing/2014/main" id="{CBC8DFCE-370C-444F-B0F3-4029BED153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1" name="Oval 831">
                <a:extLst>
                  <a:ext uri="{FF2B5EF4-FFF2-40B4-BE49-F238E27FC236}">
                    <a16:creationId xmlns:a16="http://schemas.microsoft.com/office/drawing/2014/main" id="{57029B62-2398-4B6D-8056-FAA06957CF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2" name="Oval 832">
                <a:extLst>
                  <a:ext uri="{FF2B5EF4-FFF2-40B4-BE49-F238E27FC236}">
                    <a16:creationId xmlns:a16="http://schemas.microsoft.com/office/drawing/2014/main" id="{F2EEA945-F2F8-4B48-A248-600D1E47EC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3" name="AutoShape 833">
                <a:extLst>
                  <a:ext uri="{FF2B5EF4-FFF2-40B4-BE49-F238E27FC236}">
                    <a16:creationId xmlns:a16="http://schemas.microsoft.com/office/drawing/2014/main" id="{6808059C-C605-47E6-AC21-A3388EC290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2034" name="Group 834">
              <a:extLst>
                <a:ext uri="{FF2B5EF4-FFF2-40B4-BE49-F238E27FC236}">
                  <a16:creationId xmlns:a16="http://schemas.microsoft.com/office/drawing/2014/main" id="{4B8BB206-ED91-4D6A-B3C2-800D9919647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84" y="837"/>
              <a:ext cx="38" cy="38"/>
              <a:chOff x="4594" y="402"/>
              <a:chExt cx="312" cy="324"/>
            </a:xfrm>
          </p:grpSpPr>
          <p:sp>
            <p:nvSpPr>
              <p:cNvPr id="52035" name="Oval 835">
                <a:extLst>
                  <a:ext uri="{FF2B5EF4-FFF2-40B4-BE49-F238E27FC236}">
                    <a16:creationId xmlns:a16="http://schemas.microsoft.com/office/drawing/2014/main" id="{B9C16457-36D5-4BC9-AE28-48AF5B2019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6" name="Oval 836">
                <a:extLst>
                  <a:ext uri="{FF2B5EF4-FFF2-40B4-BE49-F238E27FC236}">
                    <a16:creationId xmlns:a16="http://schemas.microsoft.com/office/drawing/2014/main" id="{DC86B060-F0D4-4EE8-98E5-871D9E0632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7" name="Oval 837">
                <a:extLst>
                  <a:ext uri="{FF2B5EF4-FFF2-40B4-BE49-F238E27FC236}">
                    <a16:creationId xmlns:a16="http://schemas.microsoft.com/office/drawing/2014/main" id="{15A2EF92-6A74-4A10-8AA4-F811C669EE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38" name="AutoShape 838">
                <a:extLst>
                  <a:ext uri="{FF2B5EF4-FFF2-40B4-BE49-F238E27FC236}">
                    <a16:creationId xmlns:a16="http://schemas.microsoft.com/office/drawing/2014/main" id="{0FB82458-A597-47ED-AC02-B2FAA48067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2071" name="Group 871">
            <a:extLst>
              <a:ext uri="{FF2B5EF4-FFF2-40B4-BE49-F238E27FC236}">
                <a16:creationId xmlns:a16="http://schemas.microsoft.com/office/drawing/2014/main" id="{13E20E68-294C-4CFF-8F43-AE0B24662310}"/>
              </a:ext>
            </a:extLst>
          </p:cNvPr>
          <p:cNvGrpSpPr>
            <a:grpSpLocks/>
          </p:cNvGrpSpPr>
          <p:nvPr/>
        </p:nvGrpSpPr>
        <p:grpSpPr bwMode="auto">
          <a:xfrm>
            <a:off x="8048625" y="5229225"/>
            <a:ext cx="1260475" cy="285750"/>
            <a:chOff x="5070" y="3294"/>
            <a:chExt cx="794" cy="180"/>
          </a:xfrm>
        </p:grpSpPr>
        <p:sp>
          <p:nvSpPr>
            <p:cNvPr id="52040" name="Rectangle 840">
              <a:extLst>
                <a:ext uri="{FF2B5EF4-FFF2-40B4-BE49-F238E27FC236}">
                  <a16:creationId xmlns:a16="http://schemas.microsoft.com/office/drawing/2014/main" id="{C84A27ED-F9D6-491C-A7D4-F732D9BA91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9" y="344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41" name="Rectangle 841">
              <a:extLst>
                <a:ext uri="{FF2B5EF4-FFF2-40B4-BE49-F238E27FC236}">
                  <a16:creationId xmlns:a16="http://schemas.microsoft.com/office/drawing/2014/main" id="{1FAE3784-DB84-4777-82E7-F2411B426F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94" y="344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42" name="Rectangle 842">
              <a:extLst>
                <a:ext uri="{FF2B5EF4-FFF2-40B4-BE49-F238E27FC236}">
                  <a16:creationId xmlns:a16="http://schemas.microsoft.com/office/drawing/2014/main" id="{31F1070B-2223-4CE4-AAB9-1BAF77942D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70" y="3294"/>
              <a:ext cx="766" cy="170"/>
            </a:xfrm>
            <a:prstGeom prst="rect">
              <a:avLst/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1176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43" name="Rectangle 843">
              <a:extLst>
                <a:ext uri="{FF2B5EF4-FFF2-40B4-BE49-F238E27FC236}">
                  <a16:creationId xmlns:a16="http://schemas.microsoft.com/office/drawing/2014/main" id="{985B5C98-9E3B-4187-B18E-AB9AA7EFE968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070" y="3351"/>
              <a:ext cx="766" cy="56"/>
            </a:xfrm>
            <a:prstGeom prst="rect">
              <a:avLst/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1176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44" name="Freeform 844">
              <a:extLst>
                <a:ext uri="{FF2B5EF4-FFF2-40B4-BE49-F238E27FC236}">
                  <a16:creationId xmlns:a16="http://schemas.microsoft.com/office/drawing/2014/main" id="{7A408C19-F047-4154-A9C3-96DF5C8D5CB7}"/>
                </a:ext>
              </a:extLst>
            </p:cNvPr>
            <p:cNvSpPr>
              <a:spLocks/>
            </p:cNvSpPr>
            <p:nvPr/>
          </p:nvSpPr>
          <p:spPr bwMode="auto">
            <a:xfrm>
              <a:off x="5833" y="3294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142 h 170"/>
                <a:gd name="T6" fmla="*/ 56 w 56"/>
                <a:gd name="T7" fmla="*/ 28 h 170"/>
                <a:gd name="T8" fmla="*/ 28 w 56"/>
                <a:gd name="T9" fmla="*/ 0 h 170"/>
                <a:gd name="T10" fmla="*/ 0 w 56"/>
                <a:gd name="T11" fmla="*/ 0 h 170"/>
                <a:gd name="T12" fmla="*/ 0 w 56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142"/>
                  </a:lnTo>
                  <a:lnTo>
                    <a:pt x="56" y="28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6600FF">
                    <a:gamma/>
                    <a:shade val="46275"/>
                    <a:invGamma/>
                  </a:srgbClr>
                </a:gs>
                <a:gs pos="50000">
                  <a:srgbClr val="6600FF"/>
                </a:gs>
                <a:gs pos="100000">
                  <a:srgbClr val="6600FF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2045" name="Group 845">
              <a:extLst>
                <a:ext uri="{FF2B5EF4-FFF2-40B4-BE49-F238E27FC236}">
                  <a16:creationId xmlns:a16="http://schemas.microsoft.com/office/drawing/2014/main" id="{48436E0A-1EC6-4E52-B0B3-2028212EF8E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99" y="3360"/>
              <a:ext cx="38" cy="38"/>
              <a:chOff x="4594" y="402"/>
              <a:chExt cx="312" cy="324"/>
            </a:xfrm>
          </p:grpSpPr>
          <p:sp>
            <p:nvSpPr>
              <p:cNvPr id="52046" name="Oval 846">
                <a:extLst>
                  <a:ext uri="{FF2B5EF4-FFF2-40B4-BE49-F238E27FC236}">
                    <a16:creationId xmlns:a16="http://schemas.microsoft.com/office/drawing/2014/main" id="{F0B4CE3D-B885-4840-886A-2B7835012E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47" name="Oval 847">
                <a:extLst>
                  <a:ext uri="{FF2B5EF4-FFF2-40B4-BE49-F238E27FC236}">
                    <a16:creationId xmlns:a16="http://schemas.microsoft.com/office/drawing/2014/main" id="{AC269D68-D999-4F1C-8EF0-784CFDC568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48" name="Oval 848">
                <a:extLst>
                  <a:ext uri="{FF2B5EF4-FFF2-40B4-BE49-F238E27FC236}">
                    <a16:creationId xmlns:a16="http://schemas.microsoft.com/office/drawing/2014/main" id="{7CD32E61-BAEB-4B20-8279-7531A8A718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49" name="AutoShape 849">
                <a:extLst>
                  <a:ext uri="{FF2B5EF4-FFF2-40B4-BE49-F238E27FC236}">
                    <a16:creationId xmlns:a16="http://schemas.microsoft.com/office/drawing/2014/main" id="{A465C983-A087-492B-B942-81A951F758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2050" name="Group 850">
              <a:extLst>
                <a:ext uri="{FF2B5EF4-FFF2-40B4-BE49-F238E27FC236}">
                  <a16:creationId xmlns:a16="http://schemas.microsoft.com/office/drawing/2014/main" id="{A4D18371-A703-45E2-BFE2-175FAE6942C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51" y="3360"/>
              <a:ext cx="38" cy="38"/>
              <a:chOff x="4594" y="402"/>
              <a:chExt cx="312" cy="324"/>
            </a:xfrm>
          </p:grpSpPr>
          <p:sp>
            <p:nvSpPr>
              <p:cNvPr id="52051" name="Oval 851">
                <a:extLst>
                  <a:ext uri="{FF2B5EF4-FFF2-40B4-BE49-F238E27FC236}">
                    <a16:creationId xmlns:a16="http://schemas.microsoft.com/office/drawing/2014/main" id="{428A0C63-E291-4644-A5E0-A58F89C08C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52" name="Oval 852">
                <a:extLst>
                  <a:ext uri="{FF2B5EF4-FFF2-40B4-BE49-F238E27FC236}">
                    <a16:creationId xmlns:a16="http://schemas.microsoft.com/office/drawing/2014/main" id="{172230BC-85C1-4198-8E53-E8F0A805E6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53" name="Oval 853">
                <a:extLst>
                  <a:ext uri="{FF2B5EF4-FFF2-40B4-BE49-F238E27FC236}">
                    <a16:creationId xmlns:a16="http://schemas.microsoft.com/office/drawing/2014/main" id="{34A44C39-2B16-46DA-A069-657FE0E309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54" name="AutoShape 854">
                <a:extLst>
                  <a:ext uri="{FF2B5EF4-FFF2-40B4-BE49-F238E27FC236}">
                    <a16:creationId xmlns:a16="http://schemas.microsoft.com/office/drawing/2014/main" id="{15083F16-366F-481C-944C-C098CACFF8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2072" name="Group 872">
            <a:extLst>
              <a:ext uri="{FF2B5EF4-FFF2-40B4-BE49-F238E27FC236}">
                <a16:creationId xmlns:a16="http://schemas.microsoft.com/office/drawing/2014/main" id="{F41602F3-22B5-4991-A049-915BC5C20EA4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048625" y="5589588"/>
            <a:ext cx="1260475" cy="285750"/>
            <a:chOff x="5070" y="3294"/>
            <a:chExt cx="794" cy="180"/>
          </a:xfrm>
        </p:grpSpPr>
        <p:sp>
          <p:nvSpPr>
            <p:cNvPr id="52073" name="Rectangle 873">
              <a:extLst>
                <a:ext uri="{FF2B5EF4-FFF2-40B4-BE49-F238E27FC236}">
                  <a16:creationId xmlns:a16="http://schemas.microsoft.com/office/drawing/2014/main" id="{C2D48AB7-383E-4E2A-AE52-35D1F49D568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9" y="344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74" name="Rectangle 874">
              <a:extLst>
                <a:ext uri="{FF2B5EF4-FFF2-40B4-BE49-F238E27FC236}">
                  <a16:creationId xmlns:a16="http://schemas.microsoft.com/office/drawing/2014/main" id="{9E2DC26B-5293-47D5-8D90-DBA5DCF654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94" y="344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75" name="Rectangle 875">
              <a:extLst>
                <a:ext uri="{FF2B5EF4-FFF2-40B4-BE49-F238E27FC236}">
                  <a16:creationId xmlns:a16="http://schemas.microsoft.com/office/drawing/2014/main" id="{0178AA44-4188-4E33-B378-F7A69ABA0C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70" y="3294"/>
              <a:ext cx="766" cy="170"/>
            </a:xfrm>
            <a:prstGeom prst="rect">
              <a:avLst/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1176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76" name="Rectangle 876">
              <a:extLst>
                <a:ext uri="{FF2B5EF4-FFF2-40B4-BE49-F238E27FC236}">
                  <a16:creationId xmlns:a16="http://schemas.microsoft.com/office/drawing/2014/main" id="{F81BBD25-55A7-473A-97A4-BCF10C85DBB9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070" y="3351"/>
              <a:ext cx="766" cy="56"/>
            </a:xfrm>
            <a:prstGeom prst="rect">
              <a:avLst/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1176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77" name="Freeform 877">
              <a:extLst>
                <a:ext uri="{FF2B5EF4-FFF2-40B4-BE49-F238E27FC236}">
                  <a16:creationId xmlns:a16="http://schemas.microsoft.com/office/drawing/2014/main" id="{231B11F0-5ADB-469A-9304-BFCEF96D69D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33" y="3294"/>
              <a:ext cx="31" cy="170"/>
            </a:xfrm>
            <a:custGeom>
              <a:avLst/>
              <a:gdLst>
                <a:gd name="T0" fmla="*/ 0 w 56"/>
                <a:gd name="T1" fmla="*/ 170 h 170"/>
                <a:gd name="T2" fmla="*/ 28 w 56"/>
                <a:gd name="T3" fmla="*/ 170 h 170"/>
                <a:gd name="T4" fmla="*/ 56 w 56"/>
                <a:gd name="T5" fmla="*/ 142 h 170"/>
                <a:gd name="T6" fmla="*/ 56 w 56"/>
                <a:gd name="T7" fmla="*/ 28 h 170"/>
                <a:gd name="T8" fmla="*/ 28 w 56"/>
                <a:gd name="T9" fmla="*/ 0 h 170"/>
                <a:gd name="T10" fmla="*/ 0 w 56"/>
                <a:gd name="T11" fmla="*/ 0 h 170"/>
                <a:gd name="T12" fmla="*/ 0 w 56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70">
                  <a:moveTo>
                    <a:pt x="0" y="170"/>
                  </a:moveTo>
                  <a:lnTo>
                    <a:pt x="28" y="170"/>
                  </a:lnTo>
                  <a:lnTo>
                    <a:pt x="56" y="142"/>
                  </a:lnTo>
                  <a:lnTo>
                    <a:pt x="56" y="28"/>
                  </a:lnTo>
                  <a:lnTo>
                    <a:pt x="28" y="0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6600FF">
                    <a:gamma/>
                    <a:shade val="46275"/>
                    <a:invGamma/>
                  </a:srgbClr>
                </a:gs>
                <a:gs pos="50000">
                  <a:srgbClr val="6600FF"/>
                </a:gs>
                <a:gs pos="100000">
                  <a:srgbClr val="6600FF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2078" name="Group 878">
              <a:extLst>
                <a:ext uri="{FF2B5EF4-FFF2-40B4-BE49-F238E27FC236}">
                  <a16:creationId xmlns:a16="http://schemas.microsoft.com/office/drawing/2014/main" id="{D93E5565-92D3-493E-BBC6-2D8C0D9D4C9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99" y="3360"/>
              <a:ext cx="38" cy="38"/>
              <a:chOff x="4594" y="402"/>
              <a:chExt cx="312" cy="324"/>
            </a:xfrm>
          </p:grpSpPr>
          <p:sp>
            <p:nvSpPr>
              <p:cNvPr id="52079" name="Oval 879">
                <a:extLst>
                  <a:ext uri="{FF2B5EF4-FFF2-40B4-BE49-F238E27FC236}">
                    <a16:creationId xmlns:a16="http://schemas.microsoft.com/office/drawing/2014/main" id="{6E26709D-ED49-40F6-BE42-A610F10CF7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0" name="Oval 880">
                <a:extLst>
                  <a:ext uri="{FF2B5EF4-FFF2-40B4-BE49-F238E27FC236}">
                    <a16:creationId xmlns:a16="http://schemas.microsoft.com/office/drawing/2014/main" id="{5014705A-97A5-45FB-9368-164CBF0EC3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1" name="Oval 881">
                <a:extLst>
                  <a:ext uri="{FF2B5EF4-FFF2-40B4-BE49-F238E27FC236}">
                    <a16:creationId xmlns:a16="http://schemas.microsoft.com/office/drawing/2014/main" id="{E052A64F-68C7-415D-8C81-FF35C2F1FC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2" name="AutoShape 882">
                <a:extLst>
                  <a:ext uri="{FF2B5EF4-FFF2-40B4-BE49-F238E27FC236}">
                    <a16:creationId xmlns:a16="http://schemas.microsoft.com/office/drawing/2014/main" id="{F16AFF05-D0F8-46EF-9B1E-A8506057E2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2083" name="Group 883">
              <a:extLst>
                <a:ext uri="{FF2B5EF4-FFF2-40B4-BE49-F238E27FC236}">
                  <a16:creationId xmlns:a16="http://schemas.microsoft.com/office/drawing/2014/main" id="{F81E259C-2CAB-47EB-82D8-12DBBD16E40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51" y="3360"/>
              <a:ext cx="38" cy="38"/>
              <a:chOff x="4594" y="402"/>
              <a:chExt cx="312" cy="324"/>
            </a:xfrm>
          </p:grpSpPr>
          <p:sp>
            <p:nvSpPr>
              <p:cNvPr id="52084" name="Oval 884">
                <a:extLst>
                  <a:ext uri="{FF2B5EF4-FFF2-40B4-BE49-F238E27FC236}">
                    <a16:creationId xmlns:a16="http://schemas.microsoft.com/office/drawing/2014/main" id="{614D7383-565F-4867-9A72-B425AC160E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14"/>
                <a:ext cx="312" cy="312"/>
              </a:xfrm>
              <a:prstGeom prst="ellipse">
                <a:avLst/>
              </a:prstGeom>
              <a:solidFill>
                <a:srgbClr val="333333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5" name="Oval 885">
                <a:extLst>
                  <a:ext uri="{FF2B5EF4-FFF2-40B4-BE49-F238E27FC236}">
                    <a16:creationId xmlns:a16="http://schemas.microsoft.com/office/drawing/2014/main" id="{3CAC9671-1A07-443E-9493-CEA58265D2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94" y="402"/>
                <a:ext cx="312" cy="312"/>
              </a:xfrm>
              <a:prstGeom prst="ellipse">
                <a:avLst/>
              </a:prstGeom>
              <a:gradFill rotWithShape="1">
                <a:gsLst>
                  <a:gs pos="0">
                    <a:srgbClr val="C0C0C0">
                      <a:gamma/>
                      <a:tint val="57255"/>
                      <a:invGamma/>
                    </a:srgbClr>
                  </a:gs>
                  <a:gs pos="50000">
                    <a:srgbClr val="C0C0C0"/>
                  </a:gs>
                  <a:gs pos="100000">
                    <a:srgbClr val="C0C0C0">
                      <a:gamma/>
                      <a:tint val="57255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6" name="Oval 886">
                <a:extLst>
                  <a:ext uri="{FF2B5EF4-FFF2-40B4-BE49-F238E27FC236}">
                    <a16:creationId xmlns:a16="http://schemas.microsoft.com/office/drawing/2014/main" id="{7EB0E22B-4EA0-4126-8656-3647A22082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431"/>
                <a:ext cx="255" cy="255"/>
              </a:xfrm>
              <a:prstGeom prst="ellipse">
                <a:avLst/>
              </a:prstGeom>
              <a:gradFill rotWithShape="1">
                <a:gsLst>
                  <a:gs pos="0">
                    <a:srgbClr val="B2B2B2">
                      <a:gamma/>
                      <a:tint val="44314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087" name="AutoShape 887">
                <a:extLst>
                  <a:ext uri="{FF2B5EF4-FFF2-40B4-BE49-F238E27FC236}">
                    <a16:creationId xmlns:a16="http://schemas.microsoft.com/office/drawing/2014/main" id="{22E1103F-BE82-4C04-B5C4-146EFD27BF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1" y="459"/>
                <a:ext cx="198" cy="198"/>
              </a:xfrm>
              <a:prstGeom prst="star4">
                <a:avLst>
                  <a:gd name="adj" fmla="val 12500"/>
                </a:avLst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2088" name="Group 888">
            <a:extLst>
              <a:ext uri="{FF2B5EF4-FFF2-40B4-BE49-F238E27FC236}">
                <a16:creationId xmlns:a16="http://schemas.microsoft.com/office/drawing/2014/main" id="{9C097A40-6583-4A65-B48C-39D74E0E3AB7}"/>
              </a:ext>
            </a:extLst>
          </p:cNvPr>
          <p:cNvGrpSpPr>
            <a:grpSpLocks/>
          </p:cNvGrpSpPr>
          <p:nvPr/>
        </p:nvGrpSpPr>
        <p:grpSpPr bwMode="auto">
          <a:xfrm>
            <a:off x="6105525" y="3141663"/>
            <a:ext cx="1441450" cy="1081087"/>
            <a:chOff x="3715" y="2328"/>
            <a:chExt cx="1591" cy="1193"/>
          </a:xfrm>
        </p:grpSpPr>
        <p:sp>
          <p:nvSpPr>
            <p:cNvPr id="52089" name="AutoShape 889">
              <a:extLst>
                <a:ext uri="{FF2B5EF4-FFF2-40B4-BE49-F238E27FC236}">
                  <a16:creationId xmlns:a16="http://schemas.microsoft.com/office/drawing/2014/main" id="{423806D2-78EA-4843-84DF-037FE4575C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3379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0" name="AutoShape 890">
              <a:extLst>
                <a:ext uri="{FF2B5EF4-FFF2-40B4-BE49-F238E27FC236}">
                  <a16:creationId xmlns:a16="http://schemas.microsoft.com/office/drawing/2014/main" id="{33F0A6EE-923C-41FB-B7DC-7EB6F28A5AC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3322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1" name="Freeform 891">
              <a:extLst>
                <a:ext uri="{FF2B5EF4-FFF2-40B4-BE49-F238E27FC236}">
                  <a16:creationId xmlns:a16="http://schemas.microsoft.com/office/drawing/2014/main" id="{7ED3E188-2FAD-4160-8293-C9D0C27E19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092" name="Freeform 892">
              <a:extLst>
                <a:ext uri="{FF2B5EF4-FFF2-40B4-BE49-F238E27FC236}">
                  <a16:creationId xmlns:a16="http://schemas.microsoft.com/office/drawing/2014/main" id="{62F1CC67-1C8D-4EF8-983B-6229BE94E7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093" name="AutoShape 893">
              <a:extLst>
                <a:ext uri="{FF2B5EF4-FFF2-40B4-BE49-F238E27FC236}">
                  <a16:creationId xmlns:a16="http://schemas.microsoft.com/office/drawing/2014/main" id="{A505E489-3BBC-44CC-9C12-C1FBC2FD70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2387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4" name="AutoShape 894">
              <a:extLst>
                <a:ext uri="{FF2B5EF4-FFF2-40B4-BE49-F238E27FC236}">
                  <a16:creationId xmlns:a16="http://schemas.microsoft.com/office/drawing/2014/main" id="{E66EC2DC-7C22-4F66-8434-E70F23A15C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32" y="3338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5" name="WordArt 895">
              <a:extLst>
                <a:ext uri="{FF2B5EF4-FFF2-40B4-BE49-F238E27FC236}">
                  <a16:creationId xmlns:a16="http://schemas.microsoft.com/office/drawing/2014/main" id="{DB3F35A5-F9CC-4785-9EB0-26A24F2FAFD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4141" y="2784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2096" name="AutoShape 896">
              <a:extLst>
                <a:ext uri="{FF2B5EF4-FFF2-40B4-BE49-F238E27FC236}">
                  <a16:creationId xmlns:a16="http://schemas.microsoft.com/office/drawing/2014/main" id="{6863D3B0-D4F4-4EF6-979D-F43DC5619A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3379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FF66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7" name="AutoShape 897">
              <a:extLst>
                <a:ext uri="{FF2B5EF4-FFF2-40B4-BE49-F238E27FC236}">
                  <a16:creationId xmlns:a16="http://schemas.microsoft.com/office/drawing/2014/main" id="{5898F622-3A0D-4FE0-AD60-A5B99C23AE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3322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FF66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098" name="Freeform 898">
              <a:extLst>
                <a:ext uri="{FF2B5EF4-FFF2-40B4-BE49-F238E27FC236}">
                  <a16:creationId xmlns:a16="http://schemas.microsoft.com/office/drawing/2014/main" id="{6A250D7E-C39F-4FBB-8348-7B29511773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87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FF66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099" name="Freeform 899">
              <a:extLst>
                <a:ext uri="{FF2B5EF4-FFF2-40B4-BE49-F238E27FC236}">
                  <a16:creationId xmlns:a16="http://schemas.microsoft.com/office/drawing/2014/main" id="{A4FC9AAA-E25B-47C8-94F7-C910B6CA84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2328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FF6600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100" name="AutoShape 900">
              <a:extLst>
                <a:ext uri="{FF2B5EF4-FFF2-40B4-BE49-F238E27FC236}">
                  <a16:creationId xmlns:a16="http://schemas.microsoft.com/office/drawing/2014/main" id="{57C90809-CF76-4AC0-BC94-73AA8D2D01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3" y="3430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2101" name="Group 901">
              <a:extLst>
                <a:ext uri="{FF2B5EF4-FFF2-40B4-BE49-F238E27FC236}">
                  <a16:creationId xmlns:a16="http://schemas.microsoft.com/office/drawing/2014/main" id="{A0DB50AB-1305-4508-B6B8-27AE8972DB6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13" y="3443"/>
              <a:ext cx="453" cy="65"/>
              <a:chOff x="3845" y="3566"/>
              <a:chExt cx="1136" cy="182"/>
            </a:xfrm>
          </p:grpSpPr>
          <p:sp>
            <p:nvSpPr>
              <p:cNvPr id="52102" name="AutoShape 902">
                <a:extLst>
                  <a:ext uri="{FF2B5EF4-FFF2-40B4-BE49-F238E27FC236}">
                    <a16:creationId xmlns:a16="http://schemas.microsoft.com/office/drawing/2014/main" id="{EBB738E3-3998-4A59-B560-0ADDC8F99E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3" name="AutoShape 903">
                <a:extLst>
                  <a:ext uri="{FF2B5EF4-FFF2-40B4-BE49-F238E27FC236}">
                    <a16:creationId xmlns:a16="http://schemas.microsoft.com/office/drawing/2014/main" id="{C0691C0C-7BC2-43DA-B7CD-FFCFD9268E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4" name="AutoShape 904">
                <a:extLst>
                  <a:ext uri="{FF2B5EF4-FFF2-40B4-BE49-F238E27FC236}">
                    <a16:creationId xmlns:a16="http://schemas.microsoft.com/office/drawing/2014/main" id="{194DFB15-3820-4F1E-9AD0-FEAA159468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5" name="AutoShape 905">
                <a:extLst>
                  <a:ext uri="{FF2B5EF4-FFF2-40B4-BE49-F238E27FC236}">
                    <a16:creationId xmlns:a16="http://schemas.microsoft.com/office/drawing/2014/main" id="{F6375B4B-7E7E-4741-B36D-DB99451821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6" name="AutoShape 906">
                <a:extLst>
                  <a:ext uri="{FF2B5EF4-FFF2-40B4-BE49-F238E27FC236}">
                    <a16:creationId xmlns:a16="http://schemas.microsoft.com/office/drawing/2014/main" id="{F430FDD9-6F00-44D8-A190-2F44B9AB50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7" name="AutoShape 907">
                <a:extLst>
                  <a:ext uri="{FF2B5EF4-FFF2-40B4-BE49-F238E27FC236}">
                    <a16:creationId xmlns:a16="http://schemas.microsoft.com/office/drawing/2014/main" id="{388DCD6E-F09F-4BDE-B70F-F5335EDCCA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8" name="AutoShape 908">
                <a:extLst>
                  <a:ext uri="{FF2B5EF4-FFF2-40B4-BE49-F238E27FC236}">
                    <a16:creationId xmlns:a16="http://schemas.microsoft.com/office/drawing/2014/main" id="{1C8DB92D-9904-4E18-88FA-A0F8C24751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09" name="AutoShape 909">
                <a:extLst>
                  <a:ext uri="{FF2B5EF4-FFF2-40B4-BE49-F238E27FC236}">
                    <a16:creationId xmlns:a16="http://schemas.microsoft.com/office/drawing/2014/main" id="{A68E9509-6970-458C-ABF3-309F439A99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0" name="AutoShape 910">
                <a:extLst>
                  <a:ext uri="{FF2B5EF4-FFF2-40B4-BE49-F238E27FC236}">
                    <a16:creationId xmlns:a16="http://schemas.microsoft.com/office/drawing/2014/main" id="{068B7D5F-F4AD-4508-B801-008A9D305B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1" name="AutoShape 911">
                <a:extLst>
                  <a:ext uri="{FF2B5EF4-FFF2-40B4-BE49-F238E27FC236}">
                    <a16:creationId xmlns:a16="http://schemas.microsoft.com/office/drawing/2014/main" id="{7756A709-A176-405F-AC7A-B0BFA4FFF1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2" name="AutoShape 912">
                <a:extLst>
                  <a:ext uri="{FF2B5EF4-FFF2-40B4-BE49-F238E27FC236}">
                    <a16:creationId xmlns:a16="http://schemas.microsoft.com/office/drawing/2014/main" id="{562798E4-7DDE-4881-9F3E-CAA7D1D9DA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3" name="AutoShape 913">
                <a:extLst>
                  <a:ext uri="{FF2B5EF4-FFF2-40B4-BE49-F238E27FC236}">
                    <a16:creationId xmlns:a16="http://schemas.microsoft.com/office/drawing/2014/main" id="{5BF51CF0-2177-41CD-B654-7B7C04766B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4" name="AutoShape 914">
                <a:extLst>
                  <a:ext uri="{FF2B5EF4-FFF2-40B4-BE49-F238E27FC236}">
                    <a16:creationId xmlns:a16="http://schemas.microsoft.com/office/drawing/2014/main" id="{08A83A17-56A2-49B6-B348-518F08A9BB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5" name="AutoShape 915">
                <a:extLst>
                  <a:ext uri="{FF2B5EF4-FFF2-40B4-BE49-F238E27FC236}">
                    <a16:creationId xmlns:a16="http://schemas.microsoft.com/office/drawing/2014/main" id="{42058769-4DBA-4473-8B1E-5E2D7E4097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16" name="AutoShape 916">
                <a:extLst>
                  <a:ext uri="{FF2B5EF4-FFF2-40B4-BE49-F238E27FC236}">
                    <a16:creationId xmlns:a16="http://schemas.microsoft.com/office/drawing/2014/main" id="{D659170A-9453-4537-B5D6-60D3632A20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2117" name="Rectangle 917">
              <a:extLst>
                <a:ext uri="{FF2B5EF4-FFF2-40B4-BE49-F238E27FC236}">
                  <a16:creationId xmlns:a16="http://schemas.microsoft.com/office/drawing/2014/main" id="{0A9DDD62-09D8-4057-AD1A-FF0ED9DC7E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68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18" name="Rectangle 918">
              <a:extLst>
                <a:ext uri="{FF2B5EF4-FFF2-40B4-BE49-F238E27FC236}">
                  <a16:creationId xmlns:a16="http://schemas.microsoft.com/office/drawing/2014/main" id="{4D267E59-5808-4EFB-81C3-DB705F3586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50" y="3444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19" name="AutoShape 919">
              <a:extLst>
                <a:ext uri="{FF2B5EF4-FFF2-40B4-BE49-F238E27FC236}">
                  <a16:creationId xmlns:a16="http://schemas.microsoft.com/office/drawing/2014/main" id="{2BE7B33F-48EB-49C8-B77E-F52850AC9C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50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0" name="AutoShape 920">
              <a:extLst>
                <a:ext uri="{FF2B5EF4-FFF2-40B4-BE49-F238E27FC236}">
                  <a16:creationId xmlns:a16="http://schemas.microsoft.com/office/drawing/2014/main" id="{2286A6CC-40AF-44C5-B48A-4A04FBE3F6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3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1" name="AutoShape 921">
              <a:extLst>
                <a:ext uri="{FF2B5EF4-FFF2-40B4-BE49-F238E27FC236}">
                  <a16:creationId xmlns:a16="http://schemas.microsoft.com/office/drawing/2014/main" id="{7EC444E5-CD93-467E-B88C-AF8935D4DD2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25" y="3454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2" name="Oval 922">
              <a:extLst>
                <a:ext uri="{FF2B5EF4-FFF2-40B4-BE49-F238E27FC236}">
                  <a16:creationId xmlns:a16="http://schemas.microsoft.com/office/drawing/2014/main" id="{528A250E-D3D0-48AB-BFA7-CAC2AC6607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3454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123" name="Group 923">
            <a:extLst>
              <a:ext uri="{FF2B5EF4-FFF2-40B4-BE49-F238E27FC236}">
                <a16:creationId xmlns:a16="http://schemas.microsoft.com/office/drawing/2014/main" id="{A0802005-C20B-4AE1-834E-B044493BEC35}"/>
              </a:ext>
            </a:extLst>
          </p:cNvPr>
          <p:cNvGrpSpPr>
            <a:grpSpLocks/>
          </p:cNvGrpSpPr>
          <p:nvPr/>
        </p:nvGrpSpPr>
        <p:grpSpPr bwMode="auto">
          <a:xfrm>
            <a:off x="6105525" y="1160463"/>
            <a:ext cx="1441450" cy="1081087"/>
            <a:chOff x="3715" y="995"/>
            <a:chExt cx="1591" cy="1193"/>
          </a:xfrm>
        </p:grpSpPr>
        <p:sp>
          <p:nvSpPr>
            <p:cNvPr id="52124" name="AutoShape 924">
              <a:extLst>
                <a:ext uri="{FF2B5EF4-FFF2-40B4-BE49-F238E27FC236}">
                  <a16:creationId xmlns:a16="http://schemas.microsoft.com/office/drawing/2014/main" id="{D33888BA-F6F5-44AE-96A5-CCF49B7847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2046"/>
              <a:ext cx="1451" cy="14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5" name="AutoShape 925">
              <a:extLst>
                <a:ext uri="{FF2B5EF4-FFF2-40B4-BE49-F238E27FC236}">
                  <a16:creationId xmlns:a16="http://schemas.microsoft.com/office/drawing/2014/main" id="{5A17BD2B-57BF-4BB6-9A69-0DE0887B96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1989"/>
              <a:ext cx="1361" cy="57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808080"/>
                </a:gs>
                <a:gs pos="100000">
                  <a:srgbClr val="808080">
                    <a:gamma/>
                    <a:shade val="2862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6" name="Freeform 926">
              <a:extLst>
                <a:ext uri="{FF2B5EF4-FFF2-40B4-BE49-F238E27FC236}">
                  <a16:creationId xmlns:a16="http://schemas.microsoft.com/office/drawing/2014/main" id="{69D86AD8-18C4-4C61-832D-765816D74B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gradFill rotWithShape="1">
              <a:gsLst>
                <a:gs pos="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127" name="Freeform 927">
              <a:extLst>
                <a:ext uri="{FF2B5EF4-FFF2-40B4-BE49-F238E27FC236}">
                  <a16:creationId xmlns:a16="http://schemas.microsoft.com/office/drawing/2014/main" id="{A2F84206-92F7-47B4-B590-4782CA1DFF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gradFill rotWithShape="1">
              <a:gsLst>
                <a:gs pos="0">
                  <a:srgbClr val="C0C0C0">
                    <a:gamma/>
                    <a:tint val="5725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128" name="AutoShape 928">
              <a:extLst>
                <a:ext uri="{FF2B5EF4-FFF2-40B4-BE49-F238E27FC236}">
                  <a16:creationId xmlns:a16="http://schemas.microsoft.com/office/drawing/2014/main" id="{C95E30F5-8287-432F-8DBC-2FFE0599B7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4" y="1054"/>
              <a:ext cx="1531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B2B2B2">
                    <a:gamma/>
                    <a:tint val="0"/>
                    <a:invGamma/>
                  </a:srgbClr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29" name="AutoShape 929">
              <a:extLst>
                <a:ext uri="{FF2B5EF4-FFF2-40B4-BE49-F238E27FC236}">
                  <a16:creationId xmlns:a16="http://schemas.microsoft.com/office/drawing/2014/main" id="{3104FF4C-EDD7-47E7-A2CD-F0C3EEBF57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32" y="2005"/>
              <a:ext cx="1354" cy="2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bg1">
                    <a:gamma/>
                    <a:tint val="0"/>
                    <a:invGamma/>
                    <a:alpha val="39999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30" name="WordArt 930">
              <a:extLst>
                <a:ext uri="{FF2B5EF4-FFF2-40B4-BE49-F238E27FC236}">
                  <a16:creationId xmlns:a16="http://schemas.microsoft.com/office/drawing/2014/main" id="{76B358C3-ECF9-4085-A84A-BA60823457C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4141" y="1451"/>
              <a:ext cx="737" cy="25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10218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2131" name="AutoShape 931">
              <a:extLst>
                <a:ext uri="{FF2B5EF4-FFF2-40B4-BE49-F238E27FC236}">
                  <a16:creationId xmlns:a16="http://schemas.microsoft.com/office/drawing/2014/main" id="{432194CA-8E47-4C8A-B2EF-DA0F68D0B37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72" y="2046"/>
              <a:ext cx="1451" cy="142"/>
            </a:xfrm>
            <a:prstGeom prst="roundRect">
              <a:avLst>
                <a:gd name="adj" fmla="val 16667"/>
              </a:avLst>
            </a:prstGeom>
            <a:solidFill>
              <a:srgbClr val="66CC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32" name="AutoShape 932">
              <a:extLst>
                <a:ext uri="{FF2B5EF4-FFF2-40B4-BE49-F238E27FC236}">
                  <a16:creationId xmlns:a16="http://schemas.microsoft.com/office/drawing/2014/main" id="{C2CAC9B8-FDCE-4973-8789-E40B0C9382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9" y="1989"/>
              <a:ext cx="1361" cy="57"/>
            </a:xfrm>
            <a:prstGeom prst="roundRect">
              <a:avLst>
                <a:gd name="adj" fmla="val 16667"/>
              </a:avLst>
            </a:prstGeom>
            <a:solidFill>
              <a:srgbClr val="66CC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33" name="Freeform 933">
              <a:extLst>
                <a:ext uri="{FF2B5EF4-FFF2-40B4-BE49-F238E27FC236}">
                  <a16:creationId xmlns:a16="http://schemas.microsoft.com/office/drawing/2014/main" id="{8C8D2055-C27B-4736-B0F4-D8CEDDB588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1054"/>
              <a:ext cx="1588" cy="935"/>
            </a:xfrm>
            <a:custGeom>
              <a:avLst/>
              <a:gdLst>
                <a:gd name="T0" fmla="*/ 114 w 1588"/>
                <a:gd name="T1" fmla="*/ 935 h 935"/>
                <a:gd name="T2" fmla="*/ 85 w 1588"/>
                <a:gd name="T3" fmla="*/ 907 h 935"/>
                <a:gd name="T4" fmla="*/ 0 w 1588"/>
                <a:gd name="T5" fmla="*/ 28 h 935"/>
                <a:gd name="T6" fmla="*/ 29 w 1588"/>
                <a:gd name="T7" fmla="*/ 0 h 935"/>
                <a:gd name="T8" fmla="*/ 1560 w 1588"/>
                <a:gd name="T9" fmla="*/ 0 h 935"/>
                <a:gd name="T10" fmla="*/ 1588 w 1588"/>
                <a:gd name="T11" fmla="*/ 28 h 935"/>
                <a:gd name="T12" fmla="*/ 1503 w 1588"/>
                <a:gd name="T13" fmla="*/ 907 h 935"/>
                <a:gd name="T14" fmla="*/ 1475 w 1588"/>
                <a:gd name="T15" fmla="*/ 935 h 935"/>
                <a:gd name="T16" fmla="*/ 114 w 1588"/>
                <a:gd name="T17" fmla="*/ 935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88" h="935">
                  <a:moveTo>
                    <a:pt x="114" y="935"/>
                  </a:moveTo>
                  <a:lnTo>
                    <a:pt x="85" y="907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560" y="0"/>
                  </a:lnTo>
                  <a:lnTo>
                    <a:pt x="1588" y="28"/>
                  </a:lnTo>
                  <a:lnTo>
                    <a:pt x="1503" y="907"/>
                  </a:lnTo>
                  <a:lnTo>
                    <a:pt x="1475" y="935"/>
                  </a:lnTo>
                  <a:lnTo>
                    <a:pt x="114" y="935"/>
                  </a:lnTo>
                  <a:close/>
                </a:path>
              </a:pathLst>
            </a:custGeom>
            <a:solidFill>
              <a:srgbClr val="66CC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134" name="Freeform 934">
              <a:extLst>
                <a:ext uri="{FF2B5EF4-FFF2-40B4-BE49-F238E27FC236}">
                  <a16:creationId xmlns:a16="http://schemas.microsoft.com/office/drawing/2014/main" id="{A87314A3-DA5E-4A27-AD5C-AA6C779B3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5" y="995"/>
              <a:ext cx="1591" cy="94"/>
            </a:xfrm>
            <a:custGeom>
              <a:avLst/>
              <a:gdLst>
                <a:gd name="T0" fmla="*/ 0 w 1591"/>
                <a:gd name="T1" fmla="*/ 87 h 87"/>
                <a:gd name="T2" fmla="*/ 33 w 1591"/>
                <a:gd name="T3" fmla="*/ 30 h 87"/>
                <a:gd name="T4" fmla="*/ 85 w 1591"/>
                <a:gd name="T5" fmla="*/ 0 h 87"/>
                <a:gd name="T6" fmla="*/ 1503 w 1591"/>
                <a:gd name="T7" fmla="*/ 0 h 87"/>
                <a:gd name="T8" fmla="*/ 1560 w 1591"/>
                <a:gd name="T9" fmla="*/ 33 h 87"/>
                <a:gd name="T10" fmla="*/ 1591 w 1591"/>
                <a:gd name="T11" fmla="*/ 87 h 87"/>
                <a:gd name="T12" fmla="*/ 1560 w 1591"/>
                <a:gd name="T13" fmla="*/ 56 h 87"/>
                <a:gd name="T14" fmla="*/ 29 w 1591"/>
                <a:gd name="T15" fmla="*/ 56 h 87"/>
                <a:gd name="T16" fmla="*/ 0 w 1591"/>
                <a:gd name="T17" fmla="*/ 87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91" h="87">
                  <a:moveTo>
                    <a:pt x="0" y="87"/>
                  </a:moveTo>
                  <a:lnTo>
                    <a:pt x="33" y="30"/>
                  </a:lnTo>
                  <a:lnTo>
                    <a:pt x="85" y="0"/>
                  </a:lnTo>
                  <a:lnTo>
                    <a:pt x="1503" y="0"/>
                  </a:lnTo>
                  <a:lnTo>
                    <a:pt x="1560" y="33"/>
                  </a:lnTo>
                  <a:lnTo>
                    <a:pt x="1591" y="87"/>
                  </a:lnTo>
                  <a:lnTo>
                    <a:pt x="1560" y="56"/>
                  </a:lnTo>
                  <a:lnTo>
                    <a:pt x="29" y="56"/>
                  </a:lnTo>
                  <a:lnTo>
                    <a:pt x="0" y="87"/>
                  </a:lnTo>
                  <a:close/>
                </a:path>
              </a:pathLst>
            </a:custGeom>
            <a:solidFill>
              <a:srgbClr val="66CCFF">
                <a:alpha val="50000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135" name="AutoShape 935">
              <a:extLst>
                <a:ext uri="{FF2B5EF4-FFF2-40B4-BE49-F238E27FC236}">
                  <a16:creationId xmlns:a16="http://schemas.microsoft.com/office/drawing/2014/main" id="{045F8FC8-1521-4066-ABD8-88C9CA4FEA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23" y="2097"/>
              <a:ext cx="1361" cy="91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2136" name="Group 936">
              <a:extLst>
                <a:ext uri="{FF2B5EF4-FFF2-40B4-BE49-F238E27FC236}">
                  <a16:creationId xmlns:a16="http://schemas.microsoft.com/office/drawing/2014/main" id="{3854BE7C-A518-46BC-B8E3-6FF0BC3AED1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13" y="2110"/>
              <a:ext cx="453" cy="65"/>
              <a:chOff x="3845" y="3566"/>
              <a:chExt cx="1136" cy="182"/>
            </a:xfrm>
          </p:grpSpPr>
          <p:sp>
            <p:nvSpPr>
              <p:cNvPr id="52137" name="AutoShape 937">
                <a:extLst>
                  <a:ext uri="{FF2B5EF4-FFF2-40B4-BE49-F238E27FC236}">
                    <a16:creationId xmlns:a16="http://schemas.microsoft.com/office/drawing/2014/main" id="{50AFDAF5-0C1B-4074-8566-1FC73A7FE0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38" name="AutoShape 938">
                <a:extLst>
                  <a:ext uri="{FF2B5EF4-FFF2-40B4-BE49-F238E27FC236}">
                    <a16:creationId xmlns:a16="http://schemas.microsoft.com/office/drawing/2014/main" id="{543B1446-2B2C-459C-A4F1-E062CD4F86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2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39" name="AutoShape 939">
                <a:extLst>
                  <a:ext uri="{FF2B5EF4-FFF2-40B4-BE49-F238E27FC236}">
                    <a16:creationId xmlns:a16="http://schemas.microsoft.com/office/drawing/2014/main" id="{9FB9B843-6898-418B-B904-3807DA53D7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0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0" name="AutoShape 940">
                <a:extLst>
                  <a:ext uri="{FF2B5EF4-FFF2-40B4-BE49-F238E27FC236}">
                    <a16:creationId xmlns:a16="http://schemas.microsoft.com/office/drawing/2014/main" id="{AC56E671-DAFA-451E-BFC8-57417DD8CD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78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1" name="AutoShape 941">
                <a:extLst>
                  <a:ext uri="{FF2B5EF4-FFF2-40B4-BE49-F238E27FC236}">
                    <a16:creationId xmlns:a16="http://schemas.microsoft.com/office/drawing/2014/main" id="{FBBC853C-B547-42BC-BA05-8D7097D536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56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2" name="AutoShape 942">
                <a:extLst>
                  <a:ext uri="{FF2B5EF4-FFF2-40B4-BE49-F238E27FC236}">
                    <a16:creationId xmlns:a16="http://schemas.microsoft.com/office/drawing/2014/main" id="{C4318EFE-21C3-47CF-97F3-83F178E5B3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34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3" name="AutoShape 943">
                <a:extLst>
                  <a:ext uri="{FF2B5EF4-FFF2-40B4-BE49-F238E27FC236}">
                    <a16:creationId xmlns:a16="http://schemas.microsoft.com/office/drawing/2014/main" id="{FA8998FB-CF9D-4119-A005-92748D67BB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12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4" name="AutoShape 944">
                <a:extLst>
                  <a:ext uri="{FF2B5EF4-FFF2-40B4-BE49-F238E27FC236}">
                    <a16:creationId xmlns:a16="http://schemas.microsoft.com/office/drawing/2014/main" id="{2DC0E0D1-6AF2-4B8F-8E94-B479216E63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0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5" name="AutoShape 945">
                <a:extLst>
                  <a:ext uri="{FF2B5EF4-FFF2-40B4-BE49-F238E27FC236}">
                    <a16:creationId xmlns:a16="http://schemas.microsoft.com/office/drawing/2014/main" id="{A562A6E5-E1C4-4946-9BD4-F6187DC571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6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6" name="AutoShape 946">
                <a:extLst>
                  <a:ext uri="{FF2B5EF4-FFF2-40B4-BE49-F238E27FC236}">
                    <a16:creationId xmlns:a16="http://schemas.microsoft.com/office/drawing/2014/main" id="{4A2D56B3-FEBB-4EC8-9E74-F24B3E7049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7" name="AutoShape 947">
                <a:extLst>
                  <a:ext uri="{FF2B5EF4-FFF2-40B4-BE49-F238E27FC236}">
                    <a16:creationId xmlns:a16="http://schemas.microsoft.com/office/drawing/2014/main" id="{75F7F51C-6581-4D80-A528-7BB4287A88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3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8" name="AutoShape 948">
                <a:extLst>
                  <a:ext uri="{FF2B5EF4-FFF2-40B4-BE49-F238E27FC236}">
                    <a16:creationId xmlns:a16="http://schemas.microsoft.com/office/drawing/2014/main" id="{E3A706E1-64C4-4453-A9D4-5F4A5A2520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01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49" name="AutoShape 949">
                <a:extLst>
                  <a:ext uri="{FF2B5EF4-FFF2-40B4-BE49-F238E27FC236}">
                    <a16:creationId xmlns:a16="http://schemas.microsoft.com/office/drawing/2014/main" id="{B711633F-4117-4EE9-8204-F9D5FD4AC7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79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50" name="AutoShape 950">
                <a:extLst>
                  <a:ext uri="{FF2B5EF4-FFF2-40B4-BE49-F238E27FC236}">
                    <a16:creationId xmlns:a16="http://schemas.microsoft.com/office/drawing/2014/main" id="{3E1A2F31-8D52-44CD-A72B-7A0A71B07E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57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151" name="AutoShape 951">
                <a:extLst>
                  <a:ext uri="{FF2B5EF4-FFF2-40B4-BE49-F238E27FC236}">
                    <a16:creationId xmlns:a16="http://schemas.microsoft.com/office/drawing/2014/main" id="{D68E13AA-FD2E-4DF3-B6D5-F3B7D91E3F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5" y="3566"/>
                <a:ext cx="46" cy="182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2152" name="Rectangle 952">
              <a:extLst>
                <a:ext uri="{FF2B5EF4-FFF2-40B4-BE49-F238E27FC236}">
                  <a16:creationId xmlns:a16="http://schemas.microsoft.com/office/drawing/2014/main" id="{032BC873-D5C2-4E4F-8E13-0FC6AB14E7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68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53" name="Rectangle 953">
              <a:extLst>
                <a:ext uri="{FF2B5EF4-FFF2-40B4-BE49-F238E27FC236}">
                  <a16:creationId xmlns:a16="http://schemas.microsoft.com/office/drawing/2014/main" id="{330F954E-0F01-48B3-BECC-45B3EB358C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50" y="2111"/>
              <a:ext cx="63" cy="63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54" name="AutoShape 954">
              <a:extLst>
                <a:ext uri="{FF2B5EF4-FFF2-40B4-BE49-F238E27FC236}">
                  <a16:creationId xmlns:a16="http://schemas.microsoft.com/office/drawing/2014/main" id="{2EC4BC9F-49F4-4CD3-9BAB-D7322DDA7E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50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55" name="AutoShape 955">
              <a:extLst>
                <a:ext uri="{FF2B5EF4-FFF2-40B4-BE49-F238E27FC236}">
                  <a16:creationId xmlns:a16="http://schemas.microsoft.com/office/drawing/2014/main" id="{225FD302-36B2-45CE-9879-1ACD21AFD5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3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56" name="AutoShape 956">
              <a:extLst>
                <a:ext uri="{FF2B5EF4-FFF2-40B4-BE49-F238E27FC236}">
                  <a16:creationId xmlns:a16="http://schemas.microsoft.com/office/drawing/2014/main" id="{336EBDDE-9575-4986-B384-AF42B9B9A1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25" y="2121"/>
              <a:ext cx="153" cy="44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rgbClr val="FFFFFF">
                    <a:gamma/>
                    <a:shade val="46275"/>
                    <a:invGamma/>
                  </a:srgbClr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157" name="Oval 957">
              <a:extLst>
                <a:ext uri="{FF2B5EF4-FFF2-40B4-BE49-F238E27FC236}">
                  <a16:creationId xmlns:a16="http://schemas.microsoft.com/office/drawing/2014/main" id="{9388483B-9F9B-47D6-8DB4-3A4D1C6670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2121"/>
              <a:ext cx="44" cy="44"/>
            </a:xfrm>
            <a:prstGeom prst="ellipse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44314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481" name="Group 209">
            <a:extLst>
              <a:ext uri="{FF2B5EF4-FFF2-40B4-BE49-F238E27FC236}">
                <a16:creationId xmlns:a16="http://schemas.microsoft.com/office/drawing/2014/main" id="{4BA22BF0-000B-460F-A6C5-ACD6EB228E69}"/>
              </a:ext>
            </a:extLst>
          </p:cNvPr>
          <p:cNvGrpSpPr>
            <a:grpSpLocks/>
          </p:cNvGrpSpPr>
          <p:nvPr/>
        </p:nvGrpSpPr>
        <p:grpSpPr bwMode="auto">
          <a:xfrm>
            <a:off x="668338" y="981075"/>
            <a:ext cx="1123950" cy="1349375"/>
            <a:chOff x="1221" y="2217"/>
            <a:chExt cx="708" cy="850"/>
          </a:xfrm>
        </p:grpSpPr>
        <p:grpSp>
          <p:nvGrpSpPr>
            <p:cNvPr id="54482" name="Group 210">
              <a:extLst>
                <a:ext uri="{FF2B5EF4-FFF2-40B4-BE49-F238E27FC236}">
                  <a16:creationId xmlns:a16="http://schemas.microsoft.com/office/drawing/2014/main" id="{E87C1789-63D9-429C-BBB4-7AC19D38436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21" y="2217"/>
              <a:ext cx="708" cy="838"/>
              <a:chOff x="1221" y="2217"/>
              <a:chExt cx="708" cy="850"/>
            </a:xfrm>
          </p:grpSpPr>
          <p:sp>
            <p:nvSpPr>
              <p:cNvPr id="54483" name="Freeform 211">
                <a:extLst>
                  <a:ext uri="{FF2B5EF4-FFF2-40B4-BE49-F238E27FC236}">
                    <a16:creationId xmlns:a16="http://schemas.microsoft.com/office/drawing/2014/main" id="{712DF80A-401F-4012-AAB9-9A17451044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0" y="2217"/>
                <a:ext cx="69" cy="850"/>
              </a:xfrm>
              <a:custGeom>
                <a:avLst/>
                <a:gdLst>
                  <a:gd name="T0" fmla="*/ 0 w 56"/>
                  <a:gd name="T1" fmla="*/ 850 h 850"/>
                  <a:gd name="T2" fmla="*/ 0 w 56"/>
                  <a:gd name="T3" fmla="*/ 0 h 850"/>
                  <a:gd name="T4" fmla="*/ 28 w 56"/>
                  <a:gd name="T5" fmla="*/ 0 h 850"/>
                  <a:gd name="T6" fmla="*/ 56 w 56"/>
                  <a:gd name="T7" fmla="*/ 425 h 850"/>
                  <a:gd name="T8" fmla="*/ 28 w 56"/>
                  <a:gd name="T9" fmla="*/ 850 h 850"/>
                  <a:gd name="T10" fmla="*/ 0 w 56"/>
                  <a:gd name="T11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6" y="425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2B2B2"/>
                  </a:gs>
                  <a:gs pos="50000">
                    <a:srgbClr val="B2B2B2">
                      <a:gamma/>
                      <a:tint val="60392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4484" name="Rectangle 212">
                <a:extLst>
                  <a:ext uri="{FF2B5EF4-FFF2-40B4-BE49-F238E27FC236}">
                    <a16:creationId xmlns:a16="http://schemas.microsoft.com/office/drawing/2014/main" id="{7883BF2F-4CA2-4DD3-8E8A-9B3CBB8660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" y="2217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485" name="AutoShape 213">
              <a:extLst>
                <a:ext uri="{FF2B5EF4-FFF2-40B4-BE49-F238E27FC236}">
                  <a16:creationId xmlns:a16="http://schemas.microsoft.com/office/drawing/2014/main" id="{1B78624B-191C-4D7E-BB74-17F61AADF3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4" y="3039"/>
              <a:ext cx="454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1"/>
                </a:gs>
                <a:gs pos="50000">
                  <a:schemeClr val="tx1">
                    <a:gamma/>
                    <a:tint val="82353"/>
                    <a:invGamma/>
                  </a:schemeClr>
                </a:gs>
                <a:gs pos="100000">
                  <a:schemeClr val="tx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486" name="WordArt 214">
              <a:extLst>
                <a:ext uri="{FF2B5EF4-FFF2-40B4-BE49-F238E27FC236}">
                  <a16:creationId xmlns:a16="http://schemas.microsoft.com/office/drawing/2014/main" id="{18EE089D-A3FD-44A0-B4ED-47B0D253FCC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19" y="2585"/>
              <a:ext cx="284" cy="14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0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4487" name="AutoShape 215">
              <a:extLst>
                <a:ext uri="{FF2B5EF4-FFF2-40B4-BE49-F238E27FC236}">
                  <a16:creationId xmlns:a16="http://schemas.microsoft.com/office/drawing/2014/main" id="{3479D0F3-6983-4C3B-9222-0C371BA930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77" y="2273"/>
              <a:ext cx="539" cy="709"/>
            </a:xfrm>
            <a:prstGeom prst="roundRect">
              <a:avLst>
                <a:gd name="adj" fmla="val 4454"/>
              </a:avLst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488" name="Group 216">
            <a:extLst>
              <a:ext uri="{FF2B5EF4-FFF2-40B4-BE49-F238E27FC236}">
                <a16:creationId xmlns:a16="http://schemas.microsoft.com/office/drawing/2014/main" id="{3F1717CA-3856-4C47-AD94-17EF0D9B442A}"/>
              </a:ext>
            </a:extLst>
          </p:cNvPr>
          <p:cNvGrpSpPr>
            <a:grpSpLocks/>
          </p:cNvGrpSpPr>
          <p:nvPr/>
        </p:nvGrpSpPr>
        <p:grpSpPr bwMode="auto">
          <a:xfrm>
            <a:off x="668338" y="2924175"/>
            <a:ext cx="1123950" cy="1349375"/>
            <a:chOff x="1986" y="2217"/>
            <a:chExt cx="708" cy="850"/>
          </a:xfrm>
        </p:grpSpPr>
        <p:grpSp>
          <p:nvGrpSpPr>
            <p:cNvPr id="54489" name="Group 217">
              <a:extLst>
                <a:ext uri="{FF2B5EF4-FFF2-40B4-BE49-F238E27FC236}">
                  <a16:creationId xmlns:a16="http://schemas.microsoft.com/office/drawing/2014/main" id="{04CFFA1A-42BB-4436-B492-BFB21C1CD07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86" y="2217"/>
              <a:ext cx="708" cy="838"/>
              <a:chOff x="1221" y="2217"/>
              <a:chExt cx="708" cy="850"/>
            </a:xfrm>
          </p:grpSpPr>
          <p:sp>
            <p:nvSpPr>
              <p:cNvPr id="54490" name="Freeform 218">
                <a:extLst>
                  <a:ext uri="{FF2B5EF4-FFF2-40B4-BE49-F238E27FC236}">
                    <a16:creationId xmlns:a16="http://schemas.microsoft.com/office/drawing/2014/main" id="{554BB4C5-A36E-4048-9535-47D4FCE1FC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0" y="2217"/>
                <a:ext cx="69" cy="850"/>
              </a:xfrm>
              <a:custGeom>
                <a:avLst/>
                <a:gdLst>
                  <a:gd name="T0" fmla="*/ 0 w 56"/>
                  <a:gd name="T1" fmla="*/ 850 h 850"/>
                  <a:gd name="T2" fmla="*/ 0 w 56"/>
                  <a:gd name="T3" fmla="*/ 0 h 850"/>
                  <a:gd name="T4" fmla="*/ 28 w 56"/>
                  <a:gd name="T5" fmla="*/ 0 h 850"/>
                  <a:gd name="T6" fmla="*/ 56 w 56"/>
                  <a:gd name="T7" fmla="*/ 425 h 850"/>
                  <a:gd name="T8" fmla="*/ 28 w 56"/>
                  <a:gd name="T9" fmla="*/ 850 h 850"/>
                  <a:gd name="T10" fmla="*/ 0 w 56"/>
                  <a:gd name="T11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6" y="425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50000">
                    <a:srgbClr val="333333">
                      <a:gamma/>
                      <a:tint val="60392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4491" name="Rectangle 219">
                <a:extLst>
                  <a:ext uri="{FF2B5EF4-FFF2-40B4-BE49-F238E27FC236}">
                    <a16:creationId xmlns:a16="http://schemas.microsoft.com/office/drawing/2014/main" id="{A345086F-D831-4C11-8013-610154A201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" y="2217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66667"/>
                      <a:invGamma/>
                    </a:scheme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492" name="AutoShape 220">
              <a:extLst>
                <a:ext uri="{FF2B5EF4-FFF2-40B4-BE49-F238E27FC236}">
                  <a16:creationId xmlns:a16="http://schemas.microsoft.com/office/drawing/2014/main" id="{8C14A205-5466-4C9B-B291-E725500BFB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99" y="3039"/>
              <a:ext cx="454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1"/>
                </a:gs>
                <a:gs pos="50000">
                  <a:schemeClr val="tx1">
                    <a:gamma/>
                    <a:tint val="82353"/>
                    <a:invGamma/>
                  </a:schemeClr>
                </a:gs>
                <a:gs pos="100000">
                  <a:schemeClr val="tx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493" name="WordArt 221">
              <a:extLst>
                <a:ext uri="{FF2B5EF4-FFF2-40B4-BE49-F238E27FC236}">
                  <a16:creationId xmlns:a16="http://schemas.microsoft.com/office/drawing/2014/main" id="{21BB3B28-9C44-4D09-87D3-6A3F1042FEB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184" y="2585"/>
              <a:ext cx="284" cy="14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0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2">
                          <a:gamma/>
                          <a:shade val="54118"/>
                          <a:invGamma/>
                        </a:schemeClr>
                      </a:gs>
                      <a:gs pos="100000">
                        <a:schemeClr val="bg2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2">
                        <a:gamma/>
                        <a:shade val="54118"/>
                        <a:invGamma/>
                      </a:schemeClr>
                    </a:gs>
                    <a:gs pos="100000">
                      <a:schemeClr val="bg2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4494" name="AutoShape 222">
              <a:extLst>
                <a:ext uri="{FF2B5EF4-FFF2-40B4-BE49-F238E27FC236}">
                  <a16:creationId xmlns:a16="http://schemas.microsoft.com/office/drawing/2014/main" id="{42669500-2A0B-425C-8E24-08AFA79EE1E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42" y="2273"/>
              <a:ext cx="539" cy="709"/>
            </a:xfrm>
            <a:prstGeom prst="roundRect">
              <a:avLst>
                <a:gd name="adj" fmla="val 4454"/>
              </a:avLst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502" name="Group 230">
            <a:extLst>
              <a:ext uri="{FF2B5EF4-FFF2-40B4-BE49-F238E27FC236}">
                <a16:creationId xmlns:a16="http://schemas.microsoft.com/office/drawing/2014/main" id="{5FBB89CA-A58E-4E40-9460-1861F5CFFA16}"/>
              </a:ext>
            </a:extLst>
          </p:cNvPr>
          <p:cNvGrpSpPr>
            <a:grpSpLocks/>
          </p:cNvGrpSpPr>
          <p:nvPr/>
        </p:nvGrpSpPr>
        <p:grpSpPr bwMode="auto">
          <a:xfrm>
            <a:off x="2460625" y="2889250"/>
            <a:ext cx="1123950" cy="1349375"/>
            <a:chOff x="2043" y="2840"/>
            <a:chExt cx="708" cy="850"/>
          </a:xfrm>
        </p:grpSpPr>
        <p:grpSp>
          <p:nvGrpSpPr>
            <p:cNvPr id="54503" name="Group 231">
              <a:extLst>
                <a:ext uri="{FF2B5EF4-FFF2-40B4-BE49-F238E27FC236}">
                  <a16:creationId xmlns:a16="http://schemas.microsoft.com/office/drawing/2014/main" id="{9CA56250-3264-4296-8997-5B588DBC43B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43" y="2840"/>
              <a:ext cx="708" cy="838"/>
              <a:chOff x="1221" y="2217"/>
              <a:chExt cx="708" cy="850"/>
            </a:xfrm>
          </p:grpSpPr>
          <p:sp>
            <p:nvSpPr>
              <p:cNvPr id="54504" name="Freeform 232">
                <a:extLst>
                  <a:ext uri="{FF2B5EF4-FFF2-40B4-BE49-F238E27FC236}">
                    <a16:creationId xmlns:a16="http://schemas.microsoft.com/office/drawing/2014/main" id="{E9E7C475-B22C-430E-9E6C-CD4EB1F344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0" y="2217"/>
                <a:ext cx="69" cy="850"/>
              </a:xfrm>
              <a:custGeom>
                <a:avLst/>
                <a:gdLst>
                  <a:gd name="T0" fmla="*/ 0 w 56"/>
                  <a:gd name="T1" fmla="*/ 850 h 850"/>
                  <a:gd name="T2" fmla="*/ 0 w 56"/>
                  <a:gd name="T3" fmla="*/ 0 h 850"/>
                  <a:gd name="T4" fmla="*/ 28 w 56"/>
                  <a:gd name="T5" fmla="*/ 0 h 850"/>
                  <a:gd name="T6" fmla="*/ 56 w 56"/>
                  <a:gd name="T7" fmla="*/ 425 h 850"/>
                  <a:gd name="T8" fmla="*/ 28 w 56"/>
                  <a:gd name="T9" fmla="*/ 850 h 850"/>
                  <a:gd name="T10" fmla="*/ 0 w 56"/>
                  <a:gd name="T11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6" y="425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50000">
                    <a:srgbClr val="333333">
                      <a:gamma/>
                      <a:tint val="60392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4505" name="Rectangle 233">
                <a:extLst>
                  <a:ext uri="{FF2B5EF4-FFF2-40B4-BE49-F238E27FC236}">
                    <a16:creationId xmlns:a16="http://schemas.microsoft.com/office/drawing/2014/main" id="{CD0E273C-E624-467B-9A32-0E2694353E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" y="2217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66667"/>
                      <a:invGamma/>
                    </a:scheme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506" name="AutoShape 234">
              <a:extLst>
                <a:ext uri="{FF2B5EF4-FFF2-40B4-BE49-F238E27FC236}">
                  <a16:creationId xmlns:a16="http://schemas.microsoft.com/office/drawing/2014/main" id="{A72EA949-E86D-4150-837F-93C74C522061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184" y="3662"/>
              <a:ext cx="454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1"/>
                </a:gs>
                <a:gs pos="50000">
                  <a:schemeClr val="tx1">
                    <a:gamma/>
                    <a:tint val="82353"/>
                    <a:invGamma/>
                  </a:schemeClr>
                </a:gs>
                <a:gs pos="100000">
                  <a:schemeClr val="tx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07" name="WordArt 235">
              <a:extLst>
                <a:ext uri="{FF2B5EF4-FFF2-40B4-BE49-F238E27FC236}">
                  <a16:creationId xmlns:a16="http://schemas.microsoft.com/office/drawing/2014/main" id="{95331124-5437-4726-9862-FE474B75659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269" y="3208"/>
              <a:ext cx="284" cy="14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0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2">
                          <a:gamma/>
                          <a:shade val="54118"/>
                          <a:invGamma/>
                        </a:schemeClr>
                      </a:gs>
                      <a:gs pos="100000">
                        <a:schemeClr val="bg2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2">
                        <a:gamma/>
                        <a:shade val="54118"/>
                        <a:invGamma/>
                      </a:schemeClr>
                    </a:gs>
                    <a:gs pos="100000">
                      <a:schemeClr val="bg2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4508" name="AutoShape 236">
              <a:extLst>
                <a:ext uri="{FF2B5EF4-FFF2-40B4-BE49-F238E27FC236}">
                  <a16:creationId xmlns:a16="http://schemas.microsoft.com/office/drawing/2014/main" id="{6D1E1CD4-968B-438B-84EA-8AD3ACF6FA8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156" y="2896"/>
              <a:ext cx="539" cy="709"/>
            </a:xfrm>
            <a:prstGeom prst="roundRect">
              <a:avLst>
                <a:gd name="adj" fmla="val 4454"/>
              </a:avLst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509" name="Group 237">
            <a:extLst>
              <a:ext uri="{FF2B5EF4-FFF2-40B4-BE49-F238E27FC236}">
                <a16:creationId xmlns:a16="http://schemas.microsoft.com/office/drawing/2014/main" id="{1A9461E5-97DB-4FEB-872C-3671045F8308}"/>
              </a:ext>
            </a:extLst>
          </p:cNvPr>
          <p:cNvGrpSpPr>
            <a:grpSpLocks/>
          </p:cNvGrpSpPr>
          <p:nvPr/>
        </p:nvGrpSpPr>
        <p:grpSpPr bwMode="auto">
          <a:xfrm>
            <a:off x="4376738" y="981075"/>
            <a:ext cx="1125537" cy="1350963"/>
            <a:chOff x="2865" y="1820"/>
            <a:chExt cx="709" cy="851"/>
          </a:xfrm>
        </p:grpSpPr>
        <p:grpSp>
          <p:nvGrpSpPr>
            <p:cNvPr id="54510" name="Group 238">
              <a:extLst>
                <a:ext uri="{FF2B5EF4-FFF2-40B4-BE49-F238E27FC236}">
                  <a16:creationId xmlns:a16="http://schemas.microsoft.com/office/drawing/2014/main" id="{07C6CF0E-5CE9-4FAF-9272-853785BAAB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65" y="1820"/>
              <a:ext cx="709" cy="841"/>
              <a:chOff x="2865" y="1820"/>
              <a:chExt cx="709" cy="850"/>
            </a:xfrm>
          </p:grpSpPr>
          <p:sp>
            <p:nvSpPr>
              <p:cNvPr id="54511" name="Rectangle 239">
                <a:extLst>
                  <a:ext uri="{FF2B5EF4-FFF2-40B4-BE49-F238E27FC236}">
                    <a16:creationId xmlns:a16="http://schemas.microsoft.com/office/drawing/2014/main" id="{0A5B8313-18F2-45D4-8153-15FA4D6235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65" y="1820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12" name="AutoShape 240">
                <a:extLst>
                  <a:ext uri="{FF2B5EF4-FFF2-40B4-BE49-F238E27FC236}">
                    <a16:creationId xmlns:a16="http://schemas.microsoft.com/office/drawing/2014/main" id="{68F753DC-F8F3-451B-9E5E-C6958AFEE7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1848"/>
                <a:ext cx="596" cy="794"/>
              </a:xfrm>
              <a:prstGeom prst="roundRect">
                <a:avLst>
                  <a:gd name="adj" fmla="val 2852"/>
                </a:avLst>
              </a:prstGeom>
              <a:noFill/>
              <a:ln w="3175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13" name="Freeform 241">
                <a:extLst>
                  <a:ext uri="{FF2B5EF4-FFF2-40B4-BE49-F238E27FC236}">
                    <a16:creationId xmlns:a16="http://schemas.microsoft.com/office/drawing/2014/main" id="{F60FCA49-7B83-4CB4-8BE8-72459FE2CB6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17" y="1820"/>
                <a:ext cx="57" cy="850"/>
              </a:xfrm>
              <a:custGeom>
                <a:avLst/>
                <a:gdLst>
                  <a:gd name="T0" fmla="*/ 0 w 57"/>
                  <a:gd name="T1" fmla="*/ 850 h 850"/>
                  <a:gd name="T2" fmla="*/ 0 w 57"/>
                  <a:gd name="T3" fmla="*/ 0 h 850"/>
                  <a:gd name="T4" fmla="*/ 28 w 57"/>
                  <a:gd name="T5" fmla="*/ 0 h 850"/>
                  <a:gd name="T6" fmla="*/ 57 w 57"/>
                  <a:gd name="T7" fmla="*/ 198 h 850"/>
                  <a:gd name="T8" fmla="*/ 57 w 57"/>
                  <a:gd name="T9" fmla="*/ 652 h 850"/>
                  <a:gd name="T10" fmla="*/ 28 w 57"/>
                  <a:gd name="T11" fmla="*/ 850 h 850"/>
                  <a:gd name="T12" fmla="*/ 0 w 57"/>
                  <a:gd name="T13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7" y="198"/>
                    </a:lnTo>
                    <a:lnTo>
                      <a:pt x="57" y="652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808080">
                      <a:gamma/>
                      <a:shade val="46275"/>
                      <a:invGamma/>
                    </a:srgbClr>
                  </a:gs>
                  <a:gs pos="100000">
                    <a:srgbClr val="808080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54514" name="Group 242">
                <a:extLst>
                  <a:ext uri="{FF2B5EF4-FFF2-40B4-BE49-F238E27FC236}">
                    <a16:creationId xmlns:a16="http://schemas.microsoft.com/office/drawing/2014/main" id="{1826A891-643D-415D-B320-3AC8F7A4078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120" y="2160"/>
                <a:ext cx="142" cy="142"/>
                <a:chOff x="3092" y="2132"/>
                <a:chExt cx="199" cy="199"/>
              </a:xfrm>
            </p:grpSpPr>
            <p:sp>
              <p:nvSpPr>
                <p:cNvPr id="54515" name="Oval 243">
                  <a:extLst>
                    <a:ext uri="{FF2B5EF4-FFF2-40B4-BE49-F238E27FC236}">
                      <a16:creationId xmlns:a16="http://schemas.microsoft.com/office/drawing/2014/main" id="{FE9DE9F5-F6B0-403B-953D-D77996B60DF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92" y="2132"/>
                  <a:ext cx="199" cy="199"/>
                </a:xfrm>
                <a:prstGeom prst="ellipse">
                  <a:avLst/>
                </a:prstGeom>
                <a:solidFill>
                  <a:srgbClr val="333333">
                    <a:alpha val="3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16" name="WordArt 244">
                  <a:extLst>
                    <a:ext uri="{FF2B5EF4-FFF2-40B4-BE49-F238E27FC236}">
                      <a16:creationId xmlns:a16="http://schemas.microsoft.com/office/drawing/2014/main" id="{F89BD20C-A09C-434D-804C-8ACDF47856D0}"/>
                    </a:ext>
                  </a:extLst>
                </p:cNvPr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141" y="2206"/>
                  <a:ext cx="100" cy="5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FadeDown">
                    <a:avLst>
                      <a:gd name="adj" fmla="val 0"/>
                    </a:avLst>
                  </a:prstTxWarp>
                </a:bodyPr>
                <a:lstStyle/>
                <a:p>
                  <a:pPr algn="ctr"/>
                  <a:r>
                    <a:rPr lang="en-US" altLang="ja-JP" sz="3600" kern="10">
                      <a:gradFill rotWithShape="1">
                        <a:gsLst>
                          <a:gs pos="0">
                            <a:schemeClr val="bg1">
                              <a:gamma/>
                              <a:shade val="72941"/>
                              <a:invGamma/>
                            </a:schemeClr>
                          </a:gs>
                          <a:gs pos="100000">
                            <a:schemeClr val="bg1">
                              <a:alpha val="50000"/>
                            </a:schemeClr>
                          </a:gs>
                        </a:gsLst>
                        <a:lin ang="5400000" scaled="1"/>
                      </a:gradFill>
                      <a:latin typeface="Arial Black" panose="020B0A04020102020204" pitchFamily="34" charset="0"/>
                    </a:rPr>
                    <a:t>PC</a:t>
                  </a:r>
                  <a:endParaRPr lang="ja-JP" altLang="en-US" sz="3600" kern="10">
                    <a:gradFill rotWithShape="1">
                      <a:gsLst>
                        <a:gs pos="0">
                          <a:schemeClr val="bg1">
                            <a:gamma/>
                            <a:shade val="72941"/>
                            <a:invGamma/>
                          </a:schemeClr>
                        </a:gs>
                        <a:gs pos="100000">
                          <a:schemeClr val="bg1">
                            <a:alpha val="50000"/>
                          </a:schemeClr>
                        </a:gs>
                      </a:gsLst>
                      <a:lin ang="5400000" scaled="1"/>
                    </a:gradFill>
                    <a:latin typeface="Arial Black" panose="020B0A04020102020204" pitchFamily="34" charset="0"/>
                  </a:endParaRPr>
                </a:p>
              </p:txBody>
            </p:sp>
          </p:grpSp>
          <p:grpSp>
            <p:nvGrpSpPr>
              <p:cNvPr id="54517" name="Group 245">
                <a:extLst>
                  <a:ext uri="{FF2B5EF4-FFF2-40B4-BE49-F238E27FC236}">
                    <a16:creationId xmlns:a16="http://schemas.microsoft.com/office/drawing/2014/main" id="{6FEDB089-CE44-45BE-86C6-6E56E260D05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2922" y="2557"/>
                <a:ext cx="538" cy="57"/>
                <a:chOff x="2893" y="2897"/>
                <a:chExt cx="1220" cy="198"/>
              </a:xfrm>
            </p:grpSpPr>
            <p:sp>
              <p:nvSpPr>
                <p:cNvPr id="54518" name="AutoShape 246">
                  <a:extLst>
                    <a:ext uri="{FF2B5EF4-FFF2-40B4-BE49-F238E27FC236}">
                      <a16:creationId xmlns:a16="http://schemas.microsoft.com/office/drawing/2014/main" id="{8E94A42A-17DD-4814-B7CB-497A51714BD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19" name="AutoShape 247">
                  <a:extLst>
                    <a:ext uri="{FF2B5EF4-FFF2-40B4-BE49-F238E27FC236}">
                      <a16:creationId xmlns:a16="http://schemas.microsoft.com/office/drawing/2014/main" id="{8967A3F9-32EC-4746-83EC-EAA8670F743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0" name="AutoShape 248">
                  <a:extLst>
                    <a:ext uri="{FF2B5EF4-FFF2-40B4-BE49-F238E27FC236}">
                      <a16:creationId xmlns:a16="http://schemas.microsoft.com/office/drawing/2014/main" id="{4618EA00-2638-4577-A790-2155009420B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1" name="AutoShape 249">
                  <a:extLst>
                    <a:ext uri="{FF2B5EF4-FFF2-40B4-BE49-F238E27FC236}">
                      <a16:creationId xmlns:a16="http://schemas.microsoft.com/office/drawing/2014/main" id="{1EF06E81-A6D6-4D73-99C3-5157B3E4780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2" name="AutoShape 250">
                  <a:extLst>
                    <a:ext uri="{FF2B5EF4-FFF2-40B4-BE49-F238E27FC236}">
                      <a16:creationId xmlns:a16="http://schemas.microsoft.com/office/drawing/2014/main" id="{F818BC75-864F-47B2-ABBD-8E2C72522D0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3" name="AutoShape 251">
                  <a:extLst>
                    <a:ext uri="{FF2B5EF4-FFF2-40B4-BE49-F238E27FC236}">
                      <a16:creationId xmlns:a16="http://schemas.microsoft.com/office/drawing/2014/main" id="{0CEEF56C-8815-402C-A60C-1B2E76AB541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4" name="AutoShape 252">
                  <a:extLst>
                    <a:ext uri="{FF2B5EF4-FFF2-40B4-BE49-F238E27FC236}">
                      <a16:creationId xmlns:a16="http://schemas.microsoft.com/office/drawing/2014/main" id="{4FE9E046-252C-4AB7-8B73-FAA1837457F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5" name="AutoShape 253">
                  <a:extLst>
                    <a:ext uri="{FF2B5EF4-FFF2-40B4-BE49-F238E27FC236}">
                      <a16:creationId xmlns:a16="http://schemas.microsoft.com/office/drawing/2014/main" id="{CA508509-D8D1-4808-806E-250EB999826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6" name="AutoShape 254">
                  <a:extLst>
                    <a:ext uri="{FF2B5EF4-FFF2-40B4-BE49-F238E27FC236}">
                      <a16:creationId xmlns:a16="http://schemas.microsoft.com/office/drawing/2014/main" id="{54CE70EF-5CD2-423C-8F73-13CBF1B2521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7" name="AutoShape 255">
                  <a:extLst>
                    <a:ext uri="{FF2B5EF4-FFF2-40B4-BE49-F238E27FC236}">
                      <a16:creationId xmlns:a16="http://schemas.microsoft.com/office/drawing/2014/main" id="{C417164B-08F4-4046-8AD1-2229978C241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8" name="AutoShape 256">
                  <a:extLst>
                    <a:ext uri="{FF2B5EF4-FFF2-40B4-BE49-F238E27FC236}">
                      <a16:creationId xmlns:a16="http://schemas.microsoft.com/office/drawing/2014/main" id="{FF05FEE8-D30A-4B2E-BE81-B858936D648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29" name="AutoShape 257">
                  <a:extLst>
                    <a:ext uri="{FF2B5EF4-FFF2-40B4-BE49-F238E27FC236}">
                      <a16:creationId xmlns:a16="http://schemas.microsoft.com/office/drawing/2014/main" id="{F328F7D3-5C32-438D-B0F9-B4CA5BA492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30" name="AutoShape 258">
                  <a:extLst>
                    <a:ext uri="{FF2B5EF4-FFF2-40B4-BE49-F238E27FC236}">
                      <a16:creationId xmlns:a16="http://schemas.microsoft.com/office/drawing/2014/main" id="{C2C76C15-66BA-4580-A948-93909F523B2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31" name="AutoShape 259">
                  <a:extLst>
                    <a:ext uri="{FF2B5EF4-FFF2-40B4-BE49-F238E27FC236}">
                      <a16:creationId xmlns:a16="http://schemas.microsoft.com/office/drawing/2014/main" id="{25F30750-9280-4777-87B7-9041C86362B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32" name="AutoShape 260">
                  <a:extLst>
                    <a:ext uri="{FF2B5EF4-FFF2-40B4-BE49-F238E27FC236}">
                      <a16:creationId xmlns:a16="http://schemas.microsoft.com/office/drawing/2014/main" id="{33280C7C-2C96-45F6-9A8D-EDC401700C9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33" name="AutoShape 261">
                  <a:extLst>
                    <a:ext uri="{FF2B5EF4-FFF2-40B4-BE49-F238E27FC236}">
                      <a16:creationId xmlns:a16="http://schemas.microsoft.com/office/drawing/2014/main" id="{1BAD8406-FD20-4D1D-8F1D-656201660B0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4534" name="Rectangle 262">
              <a:extLst>
                <a:ext uri="{FF2B5EF4-FFF2-40B4-BE49-F238E27FC236}">
                  <a16:creationId xmlns:a16="http://schemas.microsoft.com/office/drawing/2014/main" id="{A5767EB2-1829-42C5-8108-EDEF95507B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93" y="264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35" name="Rectangle 263">
              <a:extLst>
                <a:ext uri="{FF2B5EF4-FFF2-40B4-BE49-F238E27FC236}">
                  <a16:creationId xmlns:a16="http://schemas.microsoft.com/office/drawing/2014/main" id="{8099F5EB-E031-4343-8EDC-E288773136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47" y="264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536" name="Group 264">
            <a:extLst>
              <a:ext uri="{FF2B5EF4-FFF2-40B4-BE49-F238E27FC236}">
                <a16:creationId xmlns:a16="http://schemas.microsoft.com/office/drawing/2014/main" id="{5C21E22C-B835-4E4E-8E64-B967393BE02C}"/>
              </a:ext>
            </a:extLst>
          </p:cNvPr>
          <p:cNvGrpSpPr>
            <a:grpSpLocks/>
          </p:cNvGrpSpPr>
          <p:nvPr/>
        </p:nvGrpSpPr>
        <p:grpSpPr bwMode="auto">
          <a:xfrm>
            <a:off x="4413250" y="2924175"/>
            <a:ext cx="1125538" cy="1350963"/>
            <a:chOff x="3659" y="1820"/>
            <a:chExt cx="709" cy="851"/>
          </a:xfrm>
        </p:grpSpPr>
        <p:grpSp>
          <p:nvGrpSpPr>
            <p:cNvPr id="54537" name="Group 265">
              <a:extLst>
                <a:ext uri="{FF2B5EF4-FFF2-40B4-BE49-F238E27FC236}">
                  <a16:creationId xmlns:a16="http://schemas.microsoft.com/office/drawing/2014/main" id="{334A5FA5-5C9B-4BEB-8F24-8C27897D6FA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59" y="1820"/>
              <a:ext cx="709" cy="841"/>
              <a:chOff x="3659" y="1820"/>
              <a:chExt cx="709" cy="850"/>
            </a:xfrm>
          </p:grpSpPr>
          <p:sp>
            <p:nvSpPr>
              <p:cNvPr id="54538" name="Rectangle 266">
                <a:extLst>
                  <a:ext uri="{FF2B5EF4-FFF2-40B4-BE49-F238E27FC236}">
                    <a16:creationId xmlns:a16="http://schemas.microsoft.com/office/drawing/2014/main" id="{F2E8359D-9594-466E-ABC5-D799580903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59" y="1820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79216"/>
                      <a:invGamma/>
                    </a:scheme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39" name="AutoShape 267">
                <a:extLst>
                  <a:ext uri="{FF2B5EF4-FFF2-40B4-BE49-F238E27FC236}">
                    <a16:creationId xmlns:a16="http://schemas.microsoft.com/office/drawing/2014/main" id="{6EF5E9F9-F973-42F7-B13B-0487F29A20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87" y="1848"/>
                <a:ext cx="596" cy="794"/>
              </a:xfrm>
              <a:prstGeom prst="roundRect">
                <a:avLst>
                  <a:gd name="adj" fmla="val 2852"/>
                </a:avLst>
              </a:prstGeom>
              <a:noFill/>
              <a:ln w="3175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40" name="Freeform 268">
                <a:extLst>
                  <a:ext uri="{FF2B5EF4-FFF2-40B4-BE49-F238E27FC236}">
                    <a16:creationId xmlns:a16="http://schemas.microsoft.com/office/drawing/2014/main" id="{6D98EEED-1D08-479D-9267-8EB1D9774C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1" y="1820"/>
                <a:ext cx="57" cy="850"/>
              </a:xfrm>
              <a:custGeom>
                <a:avLst/>
                <a:gdLst>
                  <a:gd name="T0" fmla="*/ 0 w 57"/>
                  <a:gd name="T1" fmla="*/ 850 h 850"/>
                  <a:gd name="T2" fmla="*/ 0 w 57"/>
                  <a:gd name="T3" fmla="*/ 0 h 850"/>
                  <a:gd name="T4" fmla="*/ 28 w 57"/>
                  <a:gd name="T5" fmla="*/ 0 h 850"/>
                  <a:gd name="T6" fmla="*/ 57 w 57"/>
                  <a:gd name="T7" fmla="*/ 198 h 850"/>
                  <a:gd name="T8" fmla="*/ 57 w 57"/>
                  <a:gd name="T9" fmla="*/ 652 h 850"/>
                  <a:gd name="T10" fmla="*/ 28 w 57"/>
                  <a:gd name="T11" fmla="*/ 850 h 850"/>
                  <a:gd name="T12" fmla="*/ 0 w 57"/>
                  <a:gd name="T13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7" y="198"/>
                    </a:lnTo>
                    <a:lnTo>
                      <a:pt x="57" y="652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82353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54541" name="Group 269">
                <a:extLst>
                  <a:ext uri="{FF2B5EF4-FFF2-40B4-BE49-F238E27FC236}">
                    <a16:creationId xmlns:a16="http://schemas.microsoft.com/office/drawing/2014/main" id="{2A457FDC-413D-45C3-A65B-8394C12E90A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914" y="2160"/>
                <a:ext cx="142" cy="142"/>
                <a:chOff x="3092" y="2132"/>
                <a:chExt cx="199" cy="199"/>
              </a:xfrm>
            </p:grpSpPr>
            <p:sp>
              <p:nvSpPr>
                <p:cNvPr id="54542" name="Oval 270">
                  <a:extLst>
                    <a:ext uri="{FF2B5EF4-FFF2-40B4-BE49-F238E27FC236}">
                      <a16:creationId xmlns:a16="http://schemas.microsoft.com/office/drawing/2014/main" id="{453A3DE1-DBA7-43EA-959D-A28CB17E28B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92" y="2132"/>
                  <a:ext cx="199" cy="199"/>
                </a:xfrm>
                <a:prstGeom prst="ellipse">
                  <a:avLst/>
                </a:prstGeom>
                <a:solidFill>
                  <a:srgbClr val="B2B2B2">
                    <a:alpha val="3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43" name="WordArt 271">
                  <a:extLst>
                    <a:ext uri="{FF2B5EF4-FFF2-40B4-BE49-F238E27FC236}">
                      <a16:creationId xmlns:a16="http://schemas.microsoft.com/office/drawing/2014/main" id="{E21F729A-D79F-4B87-A4F1-4F6DFC1E7F74}"/>
                    </a:ext>
                  </a:extLst>
                </p:cNvPr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141" y="2206"/>
                  <a:ext cx="100" cy="5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FadeDown">
                    <a:avLst>
                      <a:gd name="adj" fmla="val 0"/>
                    </a:avLst>
                  </a:prstTxWarp>
                </a:bodyPr>
                <a:lstStyle/>
                <a:p>
                  <a:pPr algn="ctr"/>
                  <a:r>
                    <a:rPr lang="en-US" altLang="ja-JP" sz="3600" kern="10">
                      <a:solidFill>
                        <a:schemeClr val="tx1">
                          <a:alpha val="50000"/>
                        </a:schemeClr>
                      </a:solidFill>
                      <a:latin typeface="Arial Black" panose="020B0A04020102020204" pitchFamily="34" charset="0"/>
                    </a:rPr>
                    <a:t>PC</a:t>
                  </a:r>
                  <a:endParaRPr lang="ja-JP" altLang="en-US" sz="3600" kern="10">
                    <a:solidFill>
                      <a:schemeClr val="tx1">
                        <a:alpha val="50000"/>
                      </a:schemeClr>
                    </a:solidFill>
                    <a:latin typeface="Arial Black" panose="020B0A04020102020204" pitchFamily="34" charset="0"/>
                  </a:endParaRPr>
                </a:p>
              </p:txBody>
            </p:sp>
          </p:grpSp>
          <p:grpSp>
            <p:nvGrpSpPr>
              <p:cNvPr id="54544" name="Group 272">
                <a:extLst>
                  <a:ext uri="{FF2B5EF4-FFF2-40B4-BE49-F238E27FC236}">
                    <a16:creationId xmlns:a16="http://schemas.microsoft.com/office/drawing/2014/main" id="{86C1BC55-BAFA-4DAA-98D5-524AB0C465D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716" y="2557"/>
                <a:ext cx="538" cy="57"/>
                <a:chOff x="2893" y="2897"/>
                <a:chExt cx="1220" cy="198"/>
              </a:xfrm>
            </p:grpSpPr>
            <p:sp>
              <p:nvSpPr>
                <p:cNvPr id="54545" name="AutoShape 273">
                  <a:extLst>
                    <a:ext uri="{FF2B5EF4-FFF2-40B4-BE49-F238E27FC236}">
                      <a16:creationId xmlns:a16="http://schemas.microsoft.com/office/drawing/2014/main" id="{4DD920C9-2775-41CD-90E4-9B15A88757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46" name="AutoShape 274">
                  <a:extLst>
                    <a:ext uri="{FF2B5EF4-FFF2-40B4-BE49-F238E27FC236}">
                      <a16:creationId xmlns:a16="http://schemas.microsoft.com/office/drawing/2014/main" id="{B14F5DDA-2B43-4368-9B02-D2903947B02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47" name="AutoShape 275">
                  <a:extLst>
                    <a:ext uri="{FF2B5EF4-FFF2-40B4-BE49-F238E27FC236}">
                      <a16:creationId xmlns:a16="http://schemas.microsoft.com/office/drawing/2014/main" id="{12262987-F120-4C54-A391-350A23F992C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48" name="AutoShape 276">
                  <a:extLst>
                    <a:ext uri="{FF2B5EF4-FFF2-40B4-BE49-F238E27FC236}">
                      <a16:creationId xmlns:a16="http://schemas.microsoft.com/office/drawing/2014/main" id="{C4ACD972-6746-4BE1-B49E-0344DED2B6D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49" name="AutoShape 277">
                  <a:extLst>
                    <a:ext uri="{FF2B5EF4-FFF2-40B4-BE49-F238E27FC236}">
                      <a16:creationId xmlns:a16="http://schemas.microsoft.com/office/drawing/2014/main" id="{6B1FE192-A70E-42A2-84A4-C4541F8C0F1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0" name="AutoShape 278">
                  <a:extLst>
                    <a:ext uri="{FF2B5EF4-FFF2-40B4-BE49-F238E27FC236}">
                      <a16:creationId xmlns:a16="http://schemas.microsoft.com/office/drawing/2014/main" id="{6D14C91B-435E-4743-AC92-4E0DD224B7D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1" name="AutoShape 279">
                  <a:extLst>
                    <a:ext uri="{FF2B5EF4-FFF2-40B4-BE49-F238E27FC236}">
                      <a16:creationId xmlns:a16="http://schemas.microsoft.com/office/drawing/2014/main" id="{32243A5F-F1FE-4B38-ACA0-217A492E560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2" name="AutoShape 280">
                  <a:extLst>
                    <a:ext uri="{FF2B5EF4-FFF2-40B4-BE49-F238E27FC236}">
                      <a16:creationId xmlns:a16="http://schemas.microsoft.com/office/drawing/2014/main" id="{67CCFC2C-E656-489C-AC54-71EAF2F9731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3" name="AutoShape 281">
                  <a:extLst>
                    <a:ext uri="{FF2B5EF4-FFF2-40B4-BE49-F238E27FC236}">
                      <a16:creationId xmlns:a16="http://schemas.microsoft.com/office/drawing/2014/main" id="{3F9FAF3F-2FBC-4B97-94BA-D5F60CC536F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4" name="AutoShape 282">
                  <a:extLst>
                    <a:ext uri="{FF2B5EF4-FFF2-40B4-BE49-F238E27FC236}">
                      <a16:creationId xmlns:a16="http://schemas.microsoft.com/office/drawing/2014/main" id="{C08B0EFE-3D14-4806-A21D-868D317E5DE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5" name="AutoShape 283">
                  <a:extLst>
                    <a:ext uri="{FF2B5EF4-FFF2-40B4-BE49-F238E27FC236}">
                      <a16:creationId xmlns:a16="http://schemas.microsoft.com/office/drawing/2014/main" id="{E269A748-C7C2-43C1-849D-8EAE358B08D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6" name="AutoShape 284">
                  <a:extLst>
                    <a:ext uri="{FF2B5EF4-FFF2-40B4-BE49-F238E27FC236}">
                      <a16:creationId xmlns:a16="http://schemas.microsoft.com/office/drawing/2014/main" id="{43949933-7D84-4D43-9D9F-3B42128DA8B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7" name="AutoShape 285">
                  <a:extLst>
                    <a:ext uri="{FF2B5EF4-FFF2-40B4-BE49-F238E27FC236}">
                      <a16:creationId xmlns:a16="http://schemas.microsoft.com/office/drawing/2014/main" id="{0A9B8680-25FA-4AF4-B3E3-1A3FB3A3172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8" name="AutoShape 286">
                  <a:extLst>
                    <a:ext uri="{FF2B5EF4-FFF2-40B4-BE49-F238E27FC236}">
                      <a16:creationId xmlns:a16="http://schemas.microsoft.com/office/drawing/2014/main" id="{E519B747-1381-4787-AD6B-B6296D9AC9C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59" name="AutoShape 287">
                  <a:extLst>
                    <a:ext uri="{FF2B5EF4-FFF2-40B4-BE49-F238E27FC236}">
                      <a16:creationId xmlns:a16="http://schemas.microsoft.com/office/drawing/2014/main" id="{08E0E65E-4BC6-4E4E-BB6A-9D86D58EC2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560" name="AutoShape 288">
                  <a:extLst>
                    <a:ext uri="{FF2B5EF4-FFF2-40B4-BE49-F238E27FC236}">
                      <a16:creationId xmlns:a16="http://schemas.microsoft.com/office/drawing/2014/main" id="{83129EC0-7B18-4EEA-AABD-55E0E3E310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4561" name="Rectangle 289">
              <a:extLst>
                <a:ext uri="{FF2B5EF4-FFF2-40B4-BE49-F238E27FC236}">
                  <a16:creationId xmlns:a16="http://schemas.microsoft.com/office/drawing/2014/main" id="{906E9494-D86B-4DFF-8754-9F1145BB2C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87" y="264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62" name="Rectangle 290">
              <a:extLst>
                <a:ext uri="{FF2B5EF4-FFF2-40B4-BE49-F238E27FC236}">
                  <a16:creationId xmlns:a16="http://schemas.microsoft.com/office/drawing/2014/main" id="{D8745A4A-A785-47E6-B364-5C845DB084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1" y="264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563" name="Group 291">
            <a:extLst>
              <a:ext uri="{FF2B5EF4-FFF2-40B4-BE49-F238E27FC236}">
                <a16:creationId xmlns:a16="http://schemas.microsoft.com/office/drawing/2014/main" id="{A7A5C99D-8F55-4C77-88CC-5E59246594E9}"/>
              </a:ext>
            </a:extLst>
          </p:cNvPr>
          <p:cNvGrpSpPr>
            <a:grpSpLocks/>
          </p:cNvGrpSpPr>
          <p:nvPr/>
        </p:nvGrpSpPr>
        <p:grpSpPr bwMode="auto">
          <a:xfrm>
            <a:off x="6321425" y="981075"/>
            <a:ext cx="1125538" cy="1350963"/>
            <a:chOff x="2865" y="2840"/>
            <a:chExt cx="709" cy="851"/>
          </a:xfrm>
        </p:grpSpPr>
        <p:sp>
          <p:nvSpPr>
            <p:cNvPr id="54564" name="Rectangle 292">
              <a:extLst>
                <a:ext uri="{FF2B5EF4-FFF2-40B4-BE49-F238E27FC236}">
                  <a16:creationId xmlns:a16="http://schemas.microsoft.com/office/drawing/2014/main" id="{93EB8D30-0602-4E80-8251-22D225D7932B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922" y="2840"/>
              <a:ext cx="652" cy="841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100000">
                  <a:srgbClr val="B2B2B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65" name="AutoShape 293">
              <a:extLst>
                <a:ext uri="{FF2B5EF4-FFF2-40B4-BE49-F238E27FC236}">
                  <a16:creationId xmlns:a16="http://schemas.microsoft.com/office/drawing/2014/main" id="{4656FCAA-53B7-4C73-81E8-7931F2E1C04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950" y="2868"/>
              <a:ext cx="596" cy="785"/>
            </a:xfrm>
            <a:prstGeom prst="roundRect">
              <a:avLst>
                <a:gd name="adj" fmla="val 2852"/>
              </a:avLst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66" name="Freeform 294">
              <a:extLst>
                <a:ext uri="{FF2B5EF4-FFF2-40B4-BE49-F238E27FC236}">
                  <a16:creationId xmlns:a16="http://schemas.microsoft.com/office/drawing/2014/main" id="{BF632EE9-FCDF-4D69-8EB1-E5CF0A023A6E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2865" y="2840"/>
              <a:ext cx="57" cy="841"/>
            </a:xfrm>
            <a:custGeom>
              <a:avLst/>
              <a:gdLst>
                <a:gd name="T0" fmla="*/ 0 w 57"/>
                <a:gd name="T1" fmla="*/ 850 h 850"/>
                <a:gd name="T2" fmla="*/ 0 w 57"/>
                <a:gd name="T3" fmla="*/ 0 h 850"/>
                <a:gd name="T4" fmla="*/ 28 w 57"/>
                <a:gd name="T5" fmla="*/ 0 h 850"/>
                <a:gd name="T6" fmla="*/ 57 w 57"/>
                <a:gd name="T7" fmla="*/ 198 h 850"/>
                <a:gd name="T8" fmla="*/ 57 w 57"/>
                <a:gd name="T9" fmla="*/ 652 h 850"/>
                <a:gd name="T10" fmla="*/ 28 w 57"/>
                <a:gd name="T11" fmla="*/ 850 h 850"/>
                <a:gd name="T12" fmla="*/ 0 w 57"/>
                <a:gd name="T13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850">
                  <a:moveTo>
                    <a:pt x="0" y="850"/>
                  </a:moveTo>
                  <a:lnTo>
                    <a:pt x="0" y="0"/>
                  </a:lnTo>
                  <a:lnTo>
                    <a:pt x="28" y="0"/>
                  </a:lnTo>
                  <a:lnTo>
                    <a:pt x="57" y="198"/>
                  </a:lnTo>
                  <a:lnTo>
                    <a:pt x="57" y="652"/>
                  </a:lnTo>
                  <a:lnTo>
                    <a:pt x="28" y="850"/>
                  </a:lnTo>
                  <a:lnTo>
                    <a:pt x="0" y="850"/>
                  </a:lnTo>
                  <a:close/>
                </a:path>
              </a:pathLst>
            </a:custGeom>
            <a:gradFill rotWithShape="1">
              <a:gsLst>
                <a:gs pos="0">
                  <a:srgbClr val="808080">
                    <a:gamma/>
                    <a:shade val="46275"/>
                    <a:invGamma/>
                  </a:srgbClr>
                </a:gs>
                <a:gs pos="100000">
                  <a:srgbClr val="808080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4567" name="Group 295">
              <a:extLst>
                <a:ext uri="{FF2B5EF4-FFF2-40B4-BE49-F238E27FC236}">
                  <a16:creationId xmlns:a16="http://schemas.microsoft.com/office/drawing/2014/main" id="{5C15C0EB-461E-40CC-8495-F5BB7F0B97A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77" y="3176"/>
              <a:ext cx="142" cy="141"/>
              <a:chOff x="3092" y="2132"/>
              <a:chExt cx="199" cy="199"/>
            </a:xfrm>
          </p:grpSpPr>
          <p:sp>
            <p:nvSpPr>
              <p:cNvPr id="54568" name="Oval 296">
                <a:extLst>
                  <a:ext uri="{FF2B5EF4-FFF2-40B4-BE49-F238E27FC236}">
                    <a16:creationId xmlns:a16="http://schemas.microsoft.com/office/drawing/2014/main" id="{D601093B-D62F-4E7E-AF7A-467A026C35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92" y="2132"/>
                <a:ext cx="199" cy="199"/>
              </a:xfrm>
              <a:prstGeom prst="ellipse">
                <a:avLst/>
              </a:prstGeom>
              <a:solidFill>
                <a:srgbClr val="333333">
                  <a:alpha val="3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69" name="WordArt 297">
                <a:extLst>
                  <a:ext uri="{FF2B5EF4-FFF2-40B4-BE49-F238E27FC236}">
                    <a16:creationId xmlns:a16="http://schemas.microsoft.com/office/drawing/2014/main" id="{D91F7559-71C8-456F-A4F6-E4E06800FBD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41" y="2206"/>
                <a:ext cx="100" cy="5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FadeDown">
                  <a:avLst>
                    <a:gd name="adj" fmla="val 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gradFill rotWithShape="1">
                      <a:gsLst>
                        <a:gs pos="0">
                          <a:schemeClr val="bg1">
                            <a:gamma/>
                            <a:shade val="72941"/>
                            <a:invGamma/>
                          </a:schemeClr>
                        </a:gs>
                        <a:gs pos="100000">
                          <a:schemeClr val="bg1">
                            <a:alpha val="50000"/>
                          </a:schemeClr>
                        </a:gs>
                      </a:gsLst>
                      <a:lin ang="5400000" scaled="1"/>
                    </a:gradFill>
                    <a:latin typeface="Arial Black" panose="020B0A04020102020204" pitchFamily="34" charset="0"/>
                  </a:rPr>
                  <a:t>PC</a:t>
                </a:r>
                <a:endParaRPr lang="ja-JP" altLang="en-US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>
                          <a:alpha val="50000"/>
                        </a:schemeClr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endParaRPr>
              </a:p>
            </p:txBody>
          </p:sp>
        </p:grpSp>
        <p:grpSp>
          <p:nvGrpSpPr>
            <p:cNvPr id="54570" name="Group 298">
              <a:extLst>
                <a:ext uri="{FF2B5EF4-FFF2-40B4-BE49-F238E27FC236}">
                  <a16:creationId xmlns:a16="http://schemas.microsoft.com/office/drawing/2014/main" id="{22CE850A-5F38-4850-B234-F492A2565ECE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979" y="3569"/>
              <a:ext cx="538" cy="57"/>
              <a:chOff x="2893" y="2897"/>
              <a:chExt cx="1220" cy="198"/>
            </a:xfrm>
          </p:grpSpPr>
          <p:sp>
            <p:nvSpPr>
              <p:cNvPr id="54571" name="AutoShape 299">
                <a:extLst>
                  <a:ext uri="{FF2B5EF4-FFF2-40B4-BE49-F238E27FC236}">
                    <a16:creationId xmlns:a16="http://schemas.microsoft.com/office/drawing/2014/main" id="{1D309AF6-E881-4AC8-8F70-0929356F8D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2" name="AutoShape 300">
                <a:extLst>
                  <a:ext uri="{FF2B5EF4-FFF2-40B4-BE49-F238E27FC236}">
                    <a16:creationId xmlns:a16="http://schemas.microsoft.com/office/drawing/2014/main" id="{7E77FFC0-3782-4DFF-BB57-CCADE6115B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3" name="AutoShape 301">
                <a:extLst>
                  <a:ext uri="{FF2B5EF4-FFF2-40B4-BE49-F238E27FC236}">
                    <a16:creationId xmlns:a16="http://schemas.microsoft.com/office/drawing/2014/main" id="{C363A963-6074-4B83-8C1E-50EC0C2F25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4" name="AutoShape 302">
                <a:extLst>
                  <a:ext uri="{FF2B5EF4-FFF2-40B4-BE49-F238E27FC236}">
                    <a16:creationId xmlns:a16="http://schemas.microsoft.com/office/drawing/2014/main" id="{A7FE4192-7790-4B33-8056-BDDCAC8DC4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5" name="AutoShape 303">
                <a:extLst>
                  <a:ext uri="{FF2B5EF4-FFF2-40B4-BE49-F238E27FC236}">
                    <a16:creationId xmlns:a16="http://schemas.microsoft.com/office/drawing/2014/main" id="{33AB55A4-35E2-4A85-896F-42F4771096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6" name="AutoShape 304">
                <a:extLst>
                  <a:ext uri="{FF2B5EF4-FFF2-40B4-BE49-F238E27FC236}">
                    <a16:creationId xmlns:a16="http://schemas.microsoft.com/office/drawing/2014/main" id="{E8D8BE55-FA6D-4A64-BDA7-C94B28AE55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7" name="AutoShape 305">
                <a:extLst>
                  <a:ext uri="{FF2B5EF4-FFF2-40B4-BE49-F238E27FC236}">
                    <a16:creationId xmlns:a16="http://schemas.microsoft.com/office/drawing/2014/main" id="{42D53997-A763-412F-A840-2F02A14291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8" name="AutoShape 306">
                <a:extLst>
                  <a:ext uri="{FF2B5EF4-FFF2-40B4-BE49-F238E27FC236}">
                    <a16:creationId xmlns:a16="http://schemas.microsoft.com/office/drawing/2014/main" id="{CBA2AACD-C2D7-4DEF-AEE5-0EB3AC6AC8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79" name="AutoShape 307">
                <a:extLst>
                  <a:ext uri="{FF2B5EF4-FFF2-40B4-BE49-F238E27FC236}">
                    <a16:creationId xmlns:a16="http://schemas.microsoft.com/office/drawing/2014/main" id="{80775D7E-3BEB-489A-A4B9-C65B34B102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0" name="AutoShape 308">
                <a:extLst>
                  <a:ext uri="{FF2B5EF4-FFF2-40B4-BE49-F238E27FC236}">
                    <a16:creationId xmlns:a16="http://schemas.microsoft.com/office/drawing/2014/main" id="{3123D2B1-F1BD-4AF5-B0C1-F6F4ACAFBF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1" name="AutoShape 309">
                <a:extLst>
                  <a:ext uri="{FF2B5EF4-FFF2-40B4-BE49-F238E27FC236}">
                    <a16:creationId xmlns:a16="http://schemas.microsoft.com/office/drawing/2014/main" id="{B61706D9-D8A1-4B4D-B005-A8C70DB32C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2" name="AutoShape 310">
                <a:extLst>
                  <a:ext uri="{FF2B5EF4-FFF2-40B4-BE49-F238E27FC236}">
                    <a16:creationId xmlns:a16="http://schemas.microsoft.com/office/drawing/2014/main" id="{CFDF1237-63AF-49F0-A6D1-D8997D914B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3" name="AutoShape 311">
                <a:extLst>
                  <a:ext uri="{FF2B5EF4-FFF2-40B4-BE49-F238E27FC236}">
                    <a16:creationId xmlns:a16="http://schemas.microsoft.com/office/drawing/2014/main" id="{04E72285-8D7A-48DC-96A1-EAD2300C98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4" name="AutoShape 312">
                <a:extLst>
                  <a:ext uri="{FF2B5EF4-FFF2-40B4-BE49-F238E27FC236}">
                    <a16:creationId xmlns:a16="http://schemas.microsoft.com/office/drawing/2014/main" id="{3CCAE9E3-FAD3-4273-BC02-8C84E6587A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5" name="AutoShape 313">
                <a:extLst>
                  <a:ext uri="{FF2B5EF4-FFF2-40B4-BE49-F238E27FC236}">
                    <a16:creationId xmlns:a16="http://schemas.microsoft.com/office/drawing/2014/main" id="{199D95B2-9F1E-491B-8913-08EC9D0716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86" name="AutoShape 314">
                <a:extLst>
                  <a:ext uri="{FF2B5EF4-FFF2-40B4-BE49-F238E27FC236}">
                    <a16:creationId xmlns:a16="http://schemas.microsoft.com/office/drawing/2014/main" id="{9A6B5074-020D-4DE2-8961-6F8EE2B53B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587" name="Rectangle 315">
              <a:extLst>
                <a:ext uri="{FF2B5EF4-FFF2-40B4-BE49-F238E27FC236}">
                  <a16:creationId xmlns:a16="http://schemas.microsoft.com/office/drawing/2014/main" id="{C2450648-F596-40D8-A5B8-8C11227DE2C1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404" y="366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88" name="Rectangle 316">
              <a:extLst>
                <a:ext uri="{FF2B5EF4-FFF2-40B4-BE49-F238E27FC236}">
                  <a16:creationId xmlns:a16="http://schemas.microsoft.com/office/drawing/2014/main" id="{7C3CDE4F-AFDF-479C-A68B-D7E0B83097E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950" y="366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589" name="Group 317">
            <a:extLst>
              <a:ext uri="{FF2B5EF4-FFF2-40B4-BE49-F238E27FC236}">
                <a16:creationId xmlns:a16="http://schemas.microsoft.com/office/drawing/2014/main" id="{86984560-C1B6-439C-92F8-14481E4F116E}"/>
              </a:ext>
            </a:extLst>
          </p:cNvPr>
          <p:cNvGrpSpPr>
            <a:grpSpLocks/>
          </p:cNvGrpSpPr>
          <p:nvPr/>
        </p:nvGrpSpPr>
        <p:grpSpPr bwMode="auto">
          <a:xfrm>
            <a:off x="6284913" y="2889250"/>
            <a:ext cx="1125537" cy="1350963"/>
            <a:chOff x="3659" y="2840"/>
            <a:chExt cx="709" cy="851"/>
          </a:xfrm>
        </p:grpSpPr>
        <p:sp>
          <p:nvSpPr>
            <p:cNvPr id="54590" name="Rectangle 318">
              <a:extLst>
                <a:ext uri="{FF2B5EF4-FFF2-40B4-BE49-F238E27FC236}">
                  <a16:creationId xmlns:a16="http://schemas.microsoft.com/office/drawing/2014/main" id="{88340533-7BDC-4099-BB04-325A62F351B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716" y="2840"/>
              <a:ext cx="652" cy="841"/>
            </a:xfrm>
            <a:prstGeom prst="rect">
              <a:avLst/>
            </a:pr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79216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91" name="AutoShape 319">
              <a:extLst>
                <a:ext uri="{FF2B5EF4-FFF2-40B4-BE49-F238E27FC236}">
                  <a16:creationId xmlns:a16="http://schemas.microsoft.com/office/drawing/2014/main" id="{DA3712BE-2864-48E2-A88D-47556B87BA4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744" y="2868"/>
              <a:ext cx="596" cy="785"/>
            </a:xfrm>
            <a:prstGeom prst="roundRect">
              <a:avLst>
                <a:gd name="adj" fmla="val 2852"/>
              </a:avLst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592" name="Freeform 320">
              <a:extLst>
                <a:ext uri="{FF2B5EF4-FFF2-40B4-BE49-F238E27FC236}">
                  <a16:creationId xmlns:a16="http://schemas.microsoft.com/office/drawing/2014/main" id="{D6B605DF-5725-4706-80DF-383E980E14E3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3659" y="2840"/>
              <a:ext cx="57" cy="841"/>
            </a:xfrm>
            <a:custGeom>
              <a:avLst/>
              <a:gdLst>
                <a:gd name="T0" fmla="*/ 0 w 57"/>
                <a:gd name="T1" fmla="*/ 850 h 850"/>
                <a:gd name="T2" fmla="*/ 0 w 57"/>
                <a:gd name="T3" fmla="*/ 0 h 850"/>
                <a:gd name="T4" fmla="*/ 28 w 57"/>
                <a:gd name="T5" fmla="*/ 0 h 850"/>
                <a:gd name="T6" fmla="*/ 57 w 57"/>
                <a:gd name="T7" fmla="*/ 198 h 850"/>
                <a:gd name="T8" fmla="*/ 57 w 57"/>
                <a:gd name="T9" fmla="*/ 652 h 850"/>
                <a:gd name="T10" fmla="*/ 28 w 57"/>
                <a:gd name="T11" fmla="*/ 850 h 850"/>
                <a:gd name="T12" fmla="*/ 0 w 57"/>
                <a:gd name="T13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850">
                  <a:moveTo>
                    <a:pt x="0" y="850"/>
                  </a:moveTo>
                  <a:lnTo>
                    <a:pt x="0" y="0"/>
                  </a:lnTo>
                  <a:lnTo>
                    <a:pt x="28" y="0"/>
                  </a:lnTo>
                  <a:lnTo>
                    <a:pt x="57" y="198"/>
                  </a:lnTo>
                  <a:lnTo>
                    <a:pt x="57" y="652"/>
                  </a:lnTo>
                  <a:lnTo>
                    <a:pt x="28" y="850"/>
                  </a:lnTo>
                  <a:lnTo>
                    <a:pt x="0" y="850"/>
                  </a:lnTo>
                  <a:close/>
                </a:path>
              </a:pathLst>
            </a:custGeom>
            <a:gradFill rotWithShape="1">
              <a:gsLst>
                <a:gs pos="0">
                  <a:schemeClr val="tx1"/>
                </a:gs>
                <a:gs pos="100000">
                  <a:schemeClr val="tx1">
                    <a:gamma/>
                    <a:tint val="82353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54593" name="Group 321">
              <a:extLst>
                <a:ext uri="{FF2B5EF4-FFF2-40B4-BE49-F238E27FC236}">
                  <a16:creationId xmlns:a16="http://schemas.microsoft.com/office/drawing/2014/main" id="{3B566E0C-6101-49E1-A4F7-A355690A09E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71" y="3176"/>
              <a:ext cx="142" cy="141"/>
              <a:chOff x="3092" y="2132"/>
              <a:chExt cx="199" cy="199"/>
            </a:xfrm>
          </p:grpSpPr>
          <p:sp>
            <p:nvSpPr>
              <p:cNvPr id="54594" name="Oval 322">
                <a:extLst>
                  <a:ext uri="{FF2B5EF4-FFF2-40B4-BE49-F238E27FC236}">
                    <a16:creationId xmlns:a16="http://schemas.microsoft.com/office/drawing/2014/main" id="{9A28BB55-AD6C-47C0-BA4A-2AD54A9CB7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92" y="2132"/>
                <a:ext cx="199" cy="199"/>
              </a:xfrm>
              <a:prstGeom prst="ellipse">
                <a:avLst/>
              </a:prstGeom>
              <a:solidFill>
                <a:srgbClr val="B2B2B2">
                  <a:alpha val="3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95" name="WordArt 323">
                <a:extLst>
                  <a:ext uri="{FF2B5EF4-FFF2-40B4-BE49-F238E27FC236}">
                    <a16:creationId xmlns:a16="http://schemas.microsoft.com/office/drawing/2014/main" id="{CF1E7C3D-E492-4C46-9F3E-284AB47C6F3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41" y="2206"/>
                <a:ext cx="100" cy="5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FadeDown">
                  <a:avLst>
                    <a:gd name="adj" fmla="val 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solidFill>
                      <a:schemeClr val="tx1">
                        <a:alpha val="50000"/>
                      </a:schemeClr>
                    </a:solidFill>
                    <a:latin typeface="Arial Black" panose="020B0A04020102020204" pitchFamily="34" charset="0"/>
                  </a:rPr>
                  <a:t>PC</a:t>
                </a:r>
                <a:endParaRPr lang="ja-JP" altLang="en-US" sz="3600" kern="10">
                  <a:solidFill>
                    <a:schemeClr val="tx1">
                      <a:alpha val="50000"/>
                    </a:schemeClr>
                  </a:solidFill>
                  <a:latin typeface="Arial Black" panose="020B0A04020102020204" pitchFamily="34" charset="0"/>
                </a:endParaRPr>
              </a:p>
            </p:txBody>
          </p:sp>
        </p:grpSp>
        <p:grpSp>
          <p:nvGrpSpPr>
            <p:cNvPr id="54596" name="Group 324">
              <a:extLst>
                <a:ext uri="{FF2B5EF4-FFF2-40B4-BE49-F238E27FC236}">
                  <a16:creationId xmlns:a16="http://schemas.microsoft.com/office/drawing/2014/main" id="{7EBB4FC6-A5FC-4518-9DBF-3C8A3E7C8273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73" y="3569"/>
              <a:ext cx="538" cy="57"/>
              <a:chOff x="2893" y="2897"/>
              <a:chExt cx="1220" cy="198"/>
            </a:xfrm>
          </p:grpSpPr>
          <p:sp>
            <p:nvSpPr>
              <p:cNvPr id="54597" name="AutoShape 325">
                <a:extLst>
                  <a:ext uri="{FF2B5EF4-FFF2-40B4-BE49-F238E27FC236}">
                    <a16:creationId xmlns:a16="http://schemas.microsoft.com/office/drawing/2014/main" id="{1100138E-0F14-4EEF-BBED-1B369A89D7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98" name="AutoShape 326">
                <a:extLst>
                  <a:ext uri="{FF2B5EF4-FFF2-40B4-BE49-F238E27FC236}">
                    <a16:creationId xmlns:a16="http://schemas.microsoft.com/office/drawing/2014/main" id="{A7E603B4-9B1F-4420-AA5B-D9E15E4126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599" name="AutoShape 327">
                <a:extLst>
                  <a:ext uri="{FF2B5EF4-FFF2-40B4-BE49-F238E27FC236}">
                    <a16:creationId xmlns:a16="http://schemas.microsoft.com/office/drawing/2014/main" id="{3162ABEA-8712-449C-B44A-67BBDCACD3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0" name="AutoShape 328">
                <a:extLst>
                  <a:ext uri="{FF2B5EF4-FFF2-40B4-BE49-F238E27FC236}">
                    <a16:creationId xmlns:a16="http://schemas.microsoft.com/office/drawing/2014/main" id="{27441028-1BB5-4148-AE86-AB7AD556AC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1" name="AutoShape 329">
                <a:extLst>
                  <a:ext uri="{FF2B5EF4-FFF2-40B4-BE49-F238E27FC236}">
                    <a16:creationId xmlns:a16="http://schemas.microsoft.com/office/drawing/2014/main" id="{329CC94F-B00D-4C59-85B1-9E8C7B05A9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2" name="AutoShape 330">
                <a:extLst>
                  <a:ext uri="{FF2B5EF4-FFF2-40B4-BE49-F238E27FC236}">
                    <a16:creationId xmlns:a16="http://schemas.microsoft.com/office/drawing/2014/main" id="{B3CE6430-1844-449B-90BC-602B0BF546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3" name="AutoShape 331">
                <a:extLst>
                  <a:ext uri="{FF2B5EF4-FFF2-40B4-BE49-F238E27FC236}">
                    <a16:creationId xmlns:a16="http://schemas.microsoft.com/office/drawing/2014/main" id="{D18BDC83-3AC8-4C97-A1FF-6A43AF92A1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4" name="AutoShape 332">
                <a:extLst>
                  <a:ext uri="{FF2B5EF4-FFF2-40B4-BE49-F238E27FC236}">
                    <a16:creationId xmlns:a16="http://schemas.microsoft.com/office/drawing/2014/main" id="{E792433B-C877-423C-A61D-C8321CBDA5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5" name="AutoShape 333">
                <a:extLst>
                  <a:ext uri="{FF2B5EF4-FFF2-40B4-BE49-F238E27FC236}">
                    <a16:creationId xmlns:a16="http://schemas.microsoft.com/office/drawing/2014/main" id="{002FC468-0120-4131-BD48-22F8126451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6" name="AutoShape 334">
                <a:extLst>
                  <a:ext uri="{FF2B5EF4-FFF2-40B4-BE49-F238E27FC236}">
                    <a16:creationId xmlns:a16="http://schemas.microsoft.com/office/drawing/2014/main" id="{1189074B-F4A1-4A75-A510-10268FB8DC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7" name="AutoShape 335">
                <a:extLst>
                  <a:ext uri="{FF2B5EF4-FFF2-40B4-BE49-F238E27FC236}">
                    <a16:creationId xmlns:a16="http://schemas.microsoft.com/office/drawing/2014/main" id="{3BCDBE63-CFE5-453C-945D-DAF3706D4A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8" name="AutoShape 336">
                <a:extLst>
                  <a:ext uri="{FF2B5EF4-FFF2-40B4-BE49-F238E27FC236}">
                    <a16:creationId xmlns:a16="http://schemas.microsoft.com/office/drawing/2014/main" id="{C347D9F8-34C1-4FC4-A280-693DA31C20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09" name="AutoShape 337">
                <a:extLst>
                  <a:ext uri="{FF2B5EF4-FFF2-40B4-BE49-F238E27FC236}">
                    <a16:creationId xmlns:a16="http://schemas.microsoft.com/office/drawing/2014/main" id="{65C9C636-DB74-431B-8696-5EB03889E6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10" name="AutoShape 338">
                <a:extLst>
                  <a:ext uri="{FF2B5EF4-FFF2-40B4-BE49-F238E27FC236}">
                    <a16:creationId xmlns:a16="http://schemas.microsoft.com/office/drawing/2014/main" id="{7284F4BC-90A4-435D-BB11-042D9BE0AB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11" name="AutoShape 339">
                <a:extLst>
                  <a:ext uri="{FF2B5EF4-FFF2-40B4-BE49-F238E27FC236}">
                    <a16:creationId xmlns:a16="http://schemas.microsoft.com/office/drawing/2014/main" id="{CF2B2E45-7A53-4D45-BF93-4D660B18FF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612" name="AutoShape 340">
                <a:extLst>
                  <a:ext uri="{FF2B5EF4-FFF2-40B4-BE49-F238E27FC236}">
                    <a16:creationId xmlns:a16="http://schemas.microsoft.com/office/drawing/2014/main" id="{6A08F3D4-578A-42AB-912D-96C3767FE8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613" name="Rectangle 341">
              <a:extLst>
                <a:ext uri="{FF2B5EF4-FFF2-40B4-BE49-F238E27FC236}">
                  <a16:creationId xmlns:a16="http://schemas.microsoft.com/office/drawing/2014/main" id="{B00CF04E-E56D-409E-9B0D-83F99651A00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198" y="366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614" name="Rectangle 342">
              <a:extLst>
                <a:ext uri="{FF2B5EF4-FFF2-40B4-BE49-F238E27FC236}">
                  <a16:creationId xmlns:a16="http://schemas.microsoft.com/office/drawing/2014/main" id="{3D11D9DB-D662-41F1-BADB-6B1D5DC780AC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744" y="3662"/>
              <a:ext cx="142" cy="29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9412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9412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12" name="Group 540">
            <a:extLst>
              <a:ext uri="{FF2B5EF4-FFF2-40B4-BE49-F238E27FC236}">
                <a16:creationId xmlns:a16="http://schemas.microsoft.com/office/drawing/2014/main" id="{82A71225-2F87-4AD1-88E1-64307E9C291A}"/>
              </a:ext>
            </a:extLst>
          </p:cNvPr>
          <p:cNvGrpSpPr>
            <a:grpSpLocks/>
          </p:cNvGrpSpPr>
          <p:nvPr/>
        </p:nvGrpSpPr>
        <p:grpSpPr bwMode="auto">
          <a:xfrm>
            <a:off x="8085138" y="1285875"/>
            <a:ext cx="498475" cy="854075"/>
            <a:chOff x="5093" y="810"/>
            <a:chExt cx="314" cy="538"/>
          </a:xfrm>
        </p:grpSpPr>
        <p:sp>
          <p:nvSpPr>
            <p:cNvPr id="54716" name="Rectangle 444">
              <a:extLst>
                <a:ext uri="{FF2B5EF4-FFF2-40B4-BE49-F238E27FC236}">
                  <a16:creationId xmlns:a16="http://schemas.microsoft.com/office/drawing/2014/main" id="{39D623CD-F275-473A-94A8-0EEEF13B06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21" y="1292"/>
              <a:ext cx="255" cy="29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4717" name="Group 445">
              <a:extLst>
                <a:ext uri="{FF2B5EF4-FFF2-40B4-BE49-F238E27FC236}">
                  <a16:creationId xmlns:a16="http://schemas.microsoft.com/office/drawing/2014/main" id="{FA26FCDF-8483-44B7-9677-B51053218452}"/>
                </a:ext>
              </a:extLst>
            </p:cNvPr>
            <p:cNvGrpSpPr>
              <a:grpSpLocks/>
            </p:cNvGrpSpPr>
            <p:nvPr/>
          </p:nvGrpSpPr>
          <p:grpSpPr bwMode="auto">
            <a:xfrm rot="-900000">
              <a:off x="5093" y="810"/>
              <a:ext cx="314" cy="21"/>
              <a:chOff x="2581" y="2883"/>
              <a:chExt cx="1304" cy="85"/>
            </a:xfrm>
          </p:grpSpPr>
          <p:sp>
            <p:nvSpPr>
              <p:cNvPr id="54718" name="Rectangle 446">
                <a:extLst>
                  <a:ext uri="{FF2B5EF4-FFF2-40B4-BE49-F238E27FC236}">
                    <a16:creationId xmlns:a16="http://schemas.microsoft.com/office/drawing/2014/main" id="{680BE309-5C15-407E-8FD8-611D4290A3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9" y="2897"/>
                <a:ext cx="369" cy="56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19" name="Rectangle 447">
                <a:extLst>
                  <a:ext uri="{FF2B5EF4-FFF2-40B4-BE49-F238E27FC236}">
                    <a16:creationId xmlns:a16="http://schemas.microsoft.com/office/drawing/2014/main" id="{C115C8D0-3DEF-4E6A-9E6A-58DA463AD6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57" y="2883"/>
                <a:ext cx="28" cy="85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20" name="AutoShape 448">
                <a:extLst>
                  <a:ext uri="{FF2B5EF4-FFF2-40B4-BE49-F238E27FC236}">
                    <a16:creationId xmlns:a16="http://schemas.microsoft.com/office/drawing/2014/main" id="{CC690EDF-141E-4434-9E10-3B916C1E17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81" y="2883"/>
                <a:ext cx="936" cy="8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725" name="Rectangle 453">
              <a:extLst>
                <a:ext uri="{FF2B5EF4-FFF2-40B4-BE49-F238E27FC236}">
                  <a16:creationId xmlns:a16="http://schemas.microsoft.com/office/drawing/2014/main" id="{BB633920-D859-42F2-87D0-82A3410E1D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867"/>
              <a:ext cx="312" cy="435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29" name="Rectangle 457">
              <a:extLst>
                <a:ext uri="{FF2B5EF4-FFF2-40B4-BE49-F238E27FC236}">
                  <a16:creationId xmlns:a16="http://schemas.microsoft.com/office/drawing/2014/main" id="{FFFCE49C-920A-47EB-A6D5-C788413014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93" y="1320"/>
              <a:ext cx="312" cy="28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11" name="Group 539">
            <a:extLst>
              <a:ext uri="{FF2B5EF4-FFF2-40B4-BE49-F238E27FC236}">
                <a16:creationId xmlns:a16="http://schemas.microsoft.com/office/drawing/2014/main" id="{47235CE6-59E2-4F54-B9B3-F8D071BF5E65}"/>
              </a:ext>
            </a:extLst>
          </p:cNvPr>
          <p:cNvGrpSpPr>
            <a:grpSpLocks/>
          </p:cNvGrpSpPr>
          <p:nvPr/>
        </p:nvGrpSpPr>
        <p:grpSpPr bwMode="auto">
          <a:xfrm>
            <a:off x="8850313" y="1285875"/>
            <a:ext cx="498475" cy="854075"/>
            <a:chOff x="5575" y="810"/>
            <a:chExt cx="314" cy="538"/>
          </a:xfrm>
        </p:grpSpPr>
        <p:sp>
          <p:nvSpPr>
            <p:cNvPr id="54715" name="Rectangle 443">
              <a:extLst>
                <a:ext uri="{FF2B5EF4-FFF2-40B4-BE49-F238E27FC236}">
                  <a16:creationId xmlns:a16="http://schemas.microsoft.com/office/drawing/2014/main" id="{44CFC9F2-0D73-4059-8451-6FCCBF7288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" y="1292"/>
              <a:ext cx="255" cy="29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4721" name="Group 449">
              <a:extLst>
                <a:ext uri="{FF2B5EF4-FFF2-40B4-BE49-F238E27FC236}">
                  <a16:creationId xmlns:a16="http://schemas.microsoft.com/office/drawing/2014/main" id="{68994B13-513E-4B84-B2FF-1935594E8E47}"/>
                </a:ext>
              </a:extLst>
            </p:cNvPr>
            <p:cNvGrpSpPr>
              <a:grpSpLocks/>
            </p:cNvGrpSpPr>
            <p:nvPr/>
          </p:nvGrpSpPr>
          <p:grpSpPr bwMode="auto">
            <a:xfrm rot="-900000">
              <a:off x="5575" y="810"/>
              <a:ext cx="314" cy="21"/>
              <a:chOff x="2581" y="2883"/>
              <a:chExt cx="1304" cy="85"/>
            </a:xfrm>
          </p:grpSpPr>
          <p:sp>
            <p:nvSpPr>
              <p:cNvPr id="54722" name="Rectangle 450">
                <a:extLst>
                  <a:ext uri="{FF2B5EF4-FFF2-40B4-BE49-F238E27FC236}">
                    <a16:creationId xmlns:a16="http://schemas.microsoft.com/office/drawing/2014/main" id="{F985A3C6-CF72-4F34-B092-9EB631990F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9" y="2897"/>
                <a:ext cx="369" cy="56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23" name="Rectangle 451">
                <a:extLst>
                  <a:ext uri="{FF2B5EF4-FFF2-40B4-BE49-F238E27FC236}">
                    <a16:creationId xmlns:a16="http://schemas.microsoft.com/office/drawing/2014/main" id="{BB08694C-3648-4152-A8D9-9894450544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57" y="2883"/>
                <a:ext cx="28" cy="85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24" name="AutoShape 452">
                <a:extLst>
                  <a:ext uri="{FF2B5EF4-FFF2-40B4-BE49-F238E27FC236}">
                    <a16:creationId xmlns:a16="http://schemas.microsoft.com/office/drawing/2014/main" id="{431935EF-D048-4FAC-9955-689DD0F599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81" y="2883"/>
                <a:ext cx="936" cy="8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726" name="Rectangle 454">
              <a:extLst>
                <a:ext uri="{FF2B5EF4-FFF2-40B4-BE49-F238E27FC236}">
                  <a16:creationId xmlns:a16="http://schemas.microsoft.com/office/drawing/2014/main" id="{43E458BA-8243-44AF-8641-E39E2D5BFE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75" y="867"/>
              <a:ext cx="312" cy="435"/>
            </a:xfrm>
            <a:prstGeom prst="rect">
              <a:avLst/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100000">
                  <a:schemeClr val="bg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30" name="Rectangle 458">
              <a:extLst>
                <a:ext uri="{FF2B5EF4-FFF2-40B4-BE49-F238E27FC236}">
                  <a16:creationId xmlns:a16="http://schemas.microsoft.com/office/drawing/2014/main" id="{4A463282-87AB-428C-8F79-2A6F388538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75" y="1320"/>
              <a:ext cx="312" cy="28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5000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08" name="Group 536">
            <a:extLst>
              <a:ext uri="{FF2B5EF4-FFF2-40B4-BE49-F238E27FC236}">
                <a16:creationId xmlns:a16="http://schemas.microsoft.com/office/drawing/2014/main" id="{D2552B77-C1F1-48CD-AA45-E83F21BBFBA3}"/>
              </a:ext>
            </a:extLst>
          </p:cNvPr>
          <p:cNvGrpSpPr>
            <a:grpSpLocks/>
          </p:cNvGrpSpPr>
          <p:nvPr/>
        </p:nvGrpSpPr>
        <p:grpSpPr bwMode="auto">
          <a:xfrm>
            <a:off x="8850313" y="5102225"/>
            <a:ext cx="498475" cy="855663"/>
            <a:chOff x="852" y="3214"/>
            <a:chExt cx="314" cy="539"/>
          </a:xfrm>
        </p:grpSpPr>
        <p:grpSp>
          <p:nvGrpSpPr>
            <p:cNvPr id="54711" name="Group 439">
              <a:extLst>
                <a:ext uri="{FF2B5EF4-FFF2-40B4-BE49-F238E27FC236}">
                  <a16:creationId xmlns:a16="http://schemas.microsoft.com/office/drawing/2014/main" id="{9D58DBDD-5371-47A3-8141-CDEA52957500}"/>
                </a:ext>
              </a:extLst>
            </p:cNvPr>
            <p:cNvGrpSpPr>
              <a:grpSpLocks/>
            </p:cNvGrpSpPr>
            <p:nvPr/>
          </p:nvGrpSpPr>
          <p:grpSpPr bwMode="auto">
            <a:xfrm rot="-900000">
              <a:off x="852" y="3214"/>
              <a:ext cx="314" cy="21"/>
              <a:chOff x="2581" y="2883"/>
              <a:chExt cx="1304" cy="85"/>
            </a:xfrm>
          </p:grpSpPr>
          <p:sp>
            <p:nvSpPr>
              <p:cNvPr id="54712" name="Rectangle 440">
                <a:extLst>
                  <a:ext uri="{FF2B5EF4-FFF2-40B4-BE49-F238E27FC236}">
                    <a16:creationId xmlns:a16="http://schemas.microsoft.com/office/drawing/2014/main" id="{67424F99-7F79-4099-8F67-7BCC712C6B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9" y="2897"/>
                <a:ext cx="369" cy="56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13" name="Rectangle 441">
                <a:extLst>
                  <a:ext uri="{FF2B5EF4-FFF2-40B4-BE49-F238E27FC236}">
                    <a16:creationId xmlns:a16="http://schemas.microsoft.com/office/drawing/2014/main" id="{19625ADD-E670-4F39-B031-A443BFED7D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57" y="2883"/>
                <a:ext cx="28" cy="85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14" name="AutoShape 442">
                <a:extLst>
                  <a:ext uri="{FF2B5EF4-FFF2-40B4-BE49-F238E27FC236}">
                    <a16:creationId xmlns:a16="http://schemas.microsoft.com/office/drawing/2014/main" id="{9A8B1581-7123-4381-A537-F5FEDD2208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81" y="2883"/>
                <a:ext cx="936" cy="8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728" name="AutoShape 456">
              <a:extLst>
                <a:ext uri="{FF2B5EF4-FFF2-40B4-BE49-F238E27FC236}">
                  <a16:creationId xmlns:a16="http://schemas.microsoft.com/office/drawing/2014/main" id="{8E73C07D-333E-422C-81E2-160BB561FC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2" y="3271"/>
              <a:ext cx="312" cy="425"/>
            </a:xfrm>
            <a:prstGeom prst="roundRect">
              <a:avLst>
                <a:gd name="adj" fmla="val 8972"/>
              </a:avLst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33" name="Rectangle 461">
              <a:extLst>
                <a:ext uri="{FF2B5EF4-FFF2-40B4-BE49-F238E27FC236}">
                  <a16:creationId xmlns:a16="http://schemas.microsoft.com/office/drawing/2014/main" id="{2796A912-3169-472A-BA98-AD68376FDF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2" y="3724"/>
              <a:ext cx="312" cy="29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5000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34" name="Freeform 462">
              <a:extLst>
                <a:ext uri="{FF2B5EF4-FFF2-40B4-BE49-F238E27FC236}">
                  <a16:creationId xmlns:a16="http://schemas.microsoft.com/office/drawing/2014/main" id="{7A87CA98-47EB-44E6-8F64-228F43E26DAC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" y="3696"/>
              <a:ext cx="312" cy="28"/>
            </a:xfrm>
            <a:custGeom>
              <a:avLst/>
              <a:gdLst>
                <a:gd name="T0" fmla="*/ 0 w 312"/>
                <a:gd name="T1" fmla="*/ 28 h 28"/>
                <a:gd name="T2" fmla="*/ 28 w 312"/>
                <a:gd name="T3" fmla="*/ 0 h 28"/>
                <a:gd name="T4" fmla="*/ 283 w 312"/>
                <a:gd name="T5" fmla="*/ 0 h 28"/>
                <a:gd name="T6" fmla="*/ 312 w 312"/>
                <a:gd name="T7" fmla="*/ 28 h 28"/>
                <a:gd name="T8" fmla="*/ 0 w 312"/>
                <a:gd name="T9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2" h="28">
                  <a:moveTo>
                    <a:pt x="0" y="28"/>
                  </a:moveTo>
                  <a:lnTo>
                    <a:pt x="28" y="0"/>
                  </a:lnTo>
                  <a:lnTo>
                    <a:pt x="283" y="0"/>
                  </a:lnTo>
                  <a:lnTo>
                    <a:pt x="312" y="28"/>
                  </a:lnTo>
                  <a:lnTo>
                    <a:pt x="0" y="28"/>
                  </a:lnTo>
                  <a:close/>
                </a:path>
              </a:pathLst>
            </a:custGeom>
            <a:gradFill rotWithShape="1">
              <a:gsLst>
                <a:gs pos="0">
                  <a:srgbClr val="969696">
                    <a:gamma/>
                    <a:shade val="46275"/>
                    <a:invGamma/>
                  </a:srgbClr>
                </a:gs>
                <a:gs pos="100000">
                  <a:srgbClr val="969696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4735" name="AutoShape 463">
              <a:extLst>
                <a:ext uri="{FF2B5EF4-FFF2-40B4-BE49-F238E27FC236}">
                  <a16:creationId xmlns:a16="http://schemas.microsoft.com/office/drawing/2014/main" id="{84728A37-6E96-4AA8-9120-E75B0DCAAC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0" y="3299"/>
              <a:ext cx="255" cy="368"/>
            </a:xfrm>
            <a:prstGeom prst="roundRect">
              <a:avLst>
                <a:gd name="adj" fmla="val 8972"/>
              </a:avLst>
            </a:prstGeom>
            <a:noFill/>
            <a:ln w="3175">
              <a:solidFill>
                <a:srgbClr val="C0C0C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07" name="Group 535">
            <a:extLst>
              <a:ext uri="{FF2B5EF4-FFF2-40B4-BE49-F238E27FC236}">
                <a16:creationId xmlns:a16="http://schemas.microsoft.com/office/drawing/2014/main" id="{3F35BB42-B3A8-48EA-8291-CAEE6935D089}"/>
              </a:ext>
            </a:extLst>
          </p:cNvPr>
          <p:cNvGrpSpPr>
            <a:grpSpLocks/>
          </p:cNvGrpSpPr>
          <p:nvPr/>
        </p:nvGrpSpPr>
        <p:grpSpPr bwMode="auto">
          <a:xfrm>
            <a:off x="8085138" y="5102225"/>
            <a:ext cx="498475" cy="855663"/>
            <a:chOff x="370" y="3214"/>
            <a:chExt cx="314" cy="539"/>
          </a:xfrm>
        </p:grpSpPr>
        <p:grpSp>
          <p:nvGrpSpPr>
            <p:cNvPr id="54707" name="Group 435">
              <a:extLst>
                <a:ext uri="{FF2B5EF4-FFF2-40B4-BE49-F238E27FC236}">
                  <a16:creationId xmlns:a16="http://schemas.microsoft.com/office/drawing/2014/main" id="{510C63BF-0F7D-4F77-A0FD-492BBD7D0FB6}"/>
                </a:ext>
              </a:extLst>
            </p:cNvPr>
            <p:cNvGrpSpPr>
              <a:grpSpLocks/>
            </p:cNvGrpSpPr>
            <p:nvPr/>
          </p:nvGrpSpPr>
          <p:grpSpPr bwMode="auto">
            <a:xfrm rot="-900000">
              <a:off x="370" y="3214"/>
              <a:ext cx="314" cy="21"/>
              <a:chOff x="2581" y="2883"/>
              <a:chExt cx="1304" cy="85"/>
            </a:xfrm>
          </p:grpSpPr>
          <p:sp>
            <p:nvSpPr>
              <p:cNvPr id="54708" name="Rectangle 436">
                <a:extLst>
                  <a:ext uri="{FF2B5EF4-FFF2-40B4-BE49-F238E27FC236}">
                    <a16:creationId xmlns:a16="http://schemas.microsoft.com/office/drawing/2014/main" id="{EAC682EF-F524-4657-83BD-B5BFCEDB5C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9" y="2897"/>
                <a:ext cx="369" cy="56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09" name="Rectangle 437">
                <a:extLst>
                  <a:ext uri="{FF2B5EF4-FFF2-40B4-BE49-F238E27FC236}">
                    <a16:creationId xmlns:a16="http://schemas.microsoft.com/office/drawing/2014/main" id="{B6A14394-D6A5-4F2F-BFB0-70D08245E4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57" y="2883"/>
                <a:ext cx="28" cy="85"/>
              </a:xfrm>
              <a:prstGeom prst="rect">
                <a:avLst/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710" name="AutoShape 438">
                <a:extLst>
                  <a:ext uri="{FF2B5EF4-FFF2-40B4-BE49-F238E27FC236}">
                    <a16:creationId xmlns:a16="http://schemas.microsoft.com/office/drawing/2014/main" id="{767DB217-E197-4EFD-AF1E-E0D027FE05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81" y="2883"/>
                <a:ext cx="936" cy="8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31765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727" name="AutoShape 455">
              <a:extLst>
                <a:ext uri="{FF2B5EF4-FFF2-40B4-BE49-F238E27FC236}">
                  <a16:creationId xmlns:a16="http://schemas.microsoft.com/office/drawing/2014/main" id="{FC313261-7E5F-4C00-8EC2-F89C428333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3271"/>
              <a:ext cx="312" cy="425"/>
            </a:xfrm>
            <a:prstGeom prst="roundRect">
              <a:avLst>
                <a:gd name="adj" fmla="val 8972"/>
              </a:avLst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31" name="Rectangle 459">
              <a:extLst>
                <a:ext uri="{FF2B5EF4-FFF2-40B4-BE49-F238E27FC236}">
                  <a16:creationId xmlns:a16="http://schemas.microsoft.com/office/drawing/2014/main" id="{B9A63897-ABA8-4F29-94BA-E446B32D88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0" y="3724"/>
              <a:ext cx="312" cy="29"/>
            </a:xfrm>
            <a:prstGeom prst="rect">
              <a:avLst/>
            </a:prstGeom>
            <a:gradFill rotWithShape="1">
              <a:gsLst>
                <a:gs pos="0">
                  <a:srgbClr val="4D4D4D">
                    <a:gamma/>
                    <a:shade val="46275"/>
                    <a:invGamma/>
                  </a:srgbClr>
                </a:gs>
                <a:gs pos="50000">
                  <a:srgbClr val="4D4D4D"/>
                </a:gs>
                <a:gs pos="100000">
                  <a:srgbClr val="4D4D4D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32" name="Freeform 460">
              <a:extLst>
                <a:ext uri="{FF2B5EF4-FFF2-40B4-BE49-F238E27FC236}">
                  <a16:creationId xmlns:a16="http://schemas.microsoft.com/office/drawing/2014/main" id="{81E91175-1C99-4554-B47E-C8A09035A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" y="3696"/>
              <a:ext cx="312" cy="28"/>
            </a:xfrm>
            <a:custGeom>
              <a:avLst/>
              <a:gdLst>
                <a:gd name="T0" fmla="*/ 0 w 312"/>
                <a:gd name="T1" fmla="*/ 28 h 28"/>
                <a:gd name="T2" fmla="*/ 28 w 312"/>
                <a:gd name="T3" fmla="*/ 0 h 28"/>
                <a:gd name="T4" fmla="*/ 283 w 312"/>
                <a:gd name="T5" fmla="*/ 0 h 28"/>
                <a:gd name="T6" fmla="*/ 312 w 312"/>
                <a:gd name="T7" fmla="*/ 28 h 28"/>
                <a:gd name="T8" fmla="*/ 0 w 312"/>
                <a:gd name="T9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2" h="28">
                  <a:moveTo>
                    <a:pt x="0" y="28"/>
                  </a:moveTo>
                  <a:lnTo>
                    <a:pt x="28" y="0"/>
                  </a:lnTo>
                  <a:lnTo>
                    <a:pt x="283" y="0"/>
                  </a:lnTo>
                  <a:lnTo>
                    <a:pt x="312" y="28"/>
                  </a:lnTo>
                  <a:lnTo>
                    <a:pt x="0" y="28"/>
                  </a:lnTo>
                  <a:close/>
                </a:path>
              </a:pathLst>
            </a:cu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FF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4736" name="AutoShape 464">
              <a:extLst>
                <a:ext uri="{FF2B5EF4-FFF2-40B4-BE49-F238E27FC236}">
                  <a16:creationId xmlns:a16="http://schemas.microsoft.com/office/drawing/2014/main" id="{A0E998E9-1487-45BA-BDB2-3CBA01FBE5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" y="3299"/>
              <a:ext cx="255" cy="368"/>
            </a:xfrm>
            <a:prstGeom prst="roundRect">
              <a:avLst>
                <a:gd name="adj" fmla="val 8972"/>
              </a:avLst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09" name="Group 537">
            <a:extLst>
              <a:ext uri="{FF2B5EF4-FFF2-40B4-BE49-F238E27FC236}">
                <a16:creationId xmlns:a16="http://schemas.microsoft.com/office/drawing/2014/main" id="{04AB4D8B-12CE-407A-A78F-69B7B7635BF6}"/>
              </a:ext>
            </a:extLst>
          </p:cNvPr>
          <p:cNvGrpSpPr>
            <a:grpSpLocks/>
          </p:cNvGrpSpPr>
          <p:nvPr/>
        </p:nvGrpSpPr>
        <p:grpSpPr bwMode="auto">
          <a:xfrm>
            <a:off x="8121650" y="3176588"/>
            <a:ext cx="495300" cy="854075"/>
            <a:chOff x="3949" y="3214"/>
            <a:chExt cx="312" cy="538"/>
          </a:xfrm>
        </p:grpSpPr>
        <p:sp>
          <p:nvSpPr>
            <p:cNvPr id="54763" name="Rectangle 491">
              <a:extLst>
                <a:ext uri="{FF2B5EF4-FFF2-40B4-BE49-F238E27FC236}">
                  <a16:creationId xmlns:a16="http://schemas.microsoft.com/office/drawing/2014/main" id="{7DC3A832-0DC8-413D-B034-4A89795B74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49" y="3724"/>
              <a:ext cx="312" cy="28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64" name="Rectangle 492">
              <a:extLst>
                <a:ext uri="{FF2B5EF4-FFF2-40B4-BE49-F238E27FC236}">
                  <a16:creationId xmlns:a16="http://schemas.microsoft.com/office/drawing/2014/main" id="{19A5BAC8-FDA8-4E92-AE5F-8B31040AC7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52" y="3271"/>
              <a:ext cx="105" cy="453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65" name="Rectangle 493">
              <a:extLst>
                <a:ext uri="{FF2B5EF4-FFF2-40B4-BE49-F238E27FC236}">
                  <a16:creationId xmlns:a16="http://schemas.microsoft.com/office/drawing/2014/main" id="{F54FD719-F530-4D24-AA0A-A40F5D8E8C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49" y="3271"/>
              <a:ext cx="113" cy="453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100000">
                  <a:srgbClr val="333333">
                    <a:gamma/>
                    <a:tint val="82353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66" name="Rectangle 494">
              <a:extLst>
                <a:ext uri="{FF2B5EF4-FFF2-40B4-BE49-F238E27FC236}">
                  <a16:creationId xmlns:a16="http://schemas.microsoft.com/office/drawing/2014/main" id="{71BCF746-4339-4FCE-9152-CA61756855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7" y="3271"/>
              <a:ext cx="113" cy="453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tint val="82353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71" name="Rectangle 499">
              <a:extLst>
                <a:ext uri="{FF2B5EF4-FFF2-40B4-BE49-F238E27FC236}">
                  <a16:creationId xmlns:a16="http://schemas.microsoft.com/office/drawing/2014/main" id="{F0047575-A373-41DE-80A8-C6F7A7A6E86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1800000">
              <a:off x="3949" y="3214"/>
              <a:ext cx="141" cy="29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72" name="Rectangle 500">
              <a:extLst>
                <a:ext uri="{FF2B5EF4-FFF2-40B4-BE49-F238E27FC236}">
                  <a16:creationId xmlns:a16="http://schemas.microsoft.com/office/drawing/2014/main" id="{01493E15-22D1-4167-B0A2-CE58A18A21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">
              <a:off x="4119" y="3214"/>
              <a:ext cx="141" cy="29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10" name="Group 538">
            <a:extLst>
              <a:ext uri="{FF2B5EF4-FFF2-40B4-BE49-F238E27FC236}">
                <a16:creationId xmlns:a16="http://schemas.microsoft.com/office/drawing/2014/main" id="{54C468E1-16CB-421B-B1DF-E61444B06B87}"/>
              </a:ext>
            </a:extLst>
          </p:cNvPr>
          <p:cNvGrpSpPr>
            <a:grpSpLocks/>
          </p:cNvGrpSpPr>
          <p:nvPr/>
        </p:nvGrpSpPr>
        <p:grpSpPr bwMode="auto">
          <a:xfrm>
            <a:off x="8750300" y="3176588"/>
            <a:ext cx="495300" cy="854075"/>
            <a:chOff x="4345" y="3214"/>
            <a:chExt cx="312" cy="538"/>
          </a:xfrm>
        </p:grpSpPr>
        <p:sp>
          <p:nvSpPr>
            <p:cNvPr id="54767" name="Rectangle 495">
              <a:extLst>
                <a:ext uri="{FF2B5EF4-FFF2-40B4-BE49-F238E27FC236}">
                  <a16:creationId xmlns:a16="http://schemas.microsoft.com/office/drawing/2014/main" id="{FED4F6FF-1D4D-4F89-9630-DAF4B9BB5E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5" y="3724"/>
              <a:ext cx="312" cy="28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68" name="Rectangle 496">
              <a:extLst>
                <a:ext uri="{FF2B5EF4-FFF2-40B4-BE49-F238E27FC236}">
                  <a16:creationId xmlns:a16="http://schemas.microsoft.com/office/drawing/2014/main" id="{FBC5596A-9587-479B-A0F1-AC29B5BD96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46" y="3271"/>
              <a:ext cx="103" cy="453"/>
            </a:xfrm>
            <a:prstGeom prst="rect">
              <a:avLst/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</a:schemeClr>
                </a:gs>
                <a:gs pos="50000">
                  <a:schemeClr val="bg2"/>
                </a:gs>
                <a:gs pos="100000">
                  <a:schemeClr val="bg2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69" name="Rectangle 497">
              <a:extLst>
                <a:ext uri="{FF2B5EF4-FFF2-40B4-BE49-F238E27FC236}">
                  <a16:creationId xmlns:a16="http://schemas.microsoft.com/office/drawing/2014/main" id="{CCB68996-08FA-4716-9900-5CFF89264B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5" y="3271"/>
              <a:ext cx="113" cy="453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70" name="Rectangle 498">
              <a:extLst>
                <a:ext uri="{FF2B5EF4-FFF2-40B4-BE49-F238E27FC236}">
                  <a16:creationId xmlns:a16="http://schemas.microsoft.com/office/drawing/2014/main" id="{37FDFF46-4835-495E-848D-DBC038DBAE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44" y="3271"/>
              <a:ext cx="113" cy="453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73" name="Rectangle 501">
              <a:extLst>
                <a:ext uri="{FF2B5EF4-FFF2-40B4-BE49-F238E27FC236}">
                  <a16:creationId xmlns:a16="http://schemas.microsoft.com/office/drawing/2014/main" id="{5F1F711B-9785-480D-A5E0-9C223E86371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1800000">
              <a:off x="4346" y="3214"/>
              <a:ext cx="141" cy="29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774" name="Rectangle 502">
              <a:extLst>
                <a:ext uri="{FF2B5EF4-FFF2-40B4-BE49-F238E27FC236}">
                  <a16:creationId xmlns:a16="http://schemas.microsoft.com/office/drawing/2014/main" id="{236944E8-A860-4D4D-91C7-A272B4576101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">
              <a:off x="4516" y="3214"/>
              <a:ext cx="141" cy="29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813" name="Group 541">
            <a:extLst>
              <a:ext uri="{FF2B5EF4-FFF2-40B4-BE49-F238E27FC236}">
                <a16:creationId xmlns:a16="http://schemas.microsoft.com/office/drawing/2014/main" id="{EC1D0076-9E4C-4BF6-AD02-7521961413A3}"/>
              </a:ext>
            </a:extLst>
          </p:cNvPr>
          <p:cNvGrpSpPr>
            <a:grpSpLocks/>
          </p:cNvGrpSpPr>
          <p:nvPr/>
        </p:nvGrpSpPr>
        <p:grpSpPr bwMode="auto">
          <a:xfrm>
            <a:off x="2505075" y="981075"/>
            <a:ext cx="1123950" cy="1349375"/>
            <a:chOff x="1278" y="2840"/>
            <a:chExt cx="708" cy="850"/>
          </a:xfrm>
        </p:grpSpPr>
        <p:grpSp>
          <p:nvGrpSpPr>
            <p:cNvPr id="54814" name="Group 542">
              <a:extLst>
                <a:ext uri="{FF2B5EF4-FFF2-40B4-BE49-F238E27FC236}">
                  <a16:creationId xmlns:a16="http://schemas.microsoft.com/office/drawing/2014/main" id="{87725A79-F58E-4D73-BD14-791F65962D41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1278" y="2840"/>
              <a:ext cx="708" cy="838"/>
              <a:chOff x="1221" y="2217"/>
              <a:chExt cx="708" cy="850"/>
            </a:xfrm>
          </p:grpSpPr>
          <p:sp>
            <p:nvSpPr>
              <p:cNvPr id="54815" name="Freeform 543">
                <a:extLst>
                  <a:ext uri="{FF2B5EF4-FFF2-40B4-BE49-F238E27FC236}">
                    <a16:creationId xmlns:a16="http://schemas.microsoft.com/office/drawing/2014/main" id="{D175690D-3643-44BA-92F2-B15518AFEC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0" y="2217"/>
                <a:ext cx="69" cy="850"/>
              </a:xfrm>
              <a:custGeom>
                <a:avLst/>
                <a:gdLst>
                  <a:gd name="T0" fmla="*/ 0 w 56"/>
                  <a:gd name="T1" fmla="*/ 850 h 850"/>
                  <a:gd name="T2" fmla="*/ 0 w 56"/>
                  <a:gd name="T3" fmla="*/ 0 h 850"/>
                  <a:gd name="T4" fmla="*/ 28 w 56"/>
                  <a:gd name="T5" fmla="*/ 0 h 850"/>
                  <a:gd name="T6" fmla="*/ 56 w 56"/>
                  <a:gd name="T7" fmla="*/ 425 h 850"/>
                  <a:gd name="T8" fmla="*/ 28 w 56"/>
                  <a:gd name="T9" fmla="*/ 850 h 850"/>
                  <a:gd name="T10" fmla="*/ 0 w 56"/>
                  <a:gd name="T11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6" y="425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B2B2B2"/>
                  </a:gs>
                  <a:gs pos="50000">
                    <a:srgbClr val="B2B2B2">
                      <a:gamma/>
                      <a:tint val="60392"/>
                      <a:invGamma/>
                    </a:srgbClr>
                  </a:gs>
                  <a:gs pos="100000">
                    <a:srgbClr val="B2B2B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4816" name="Rectangle 544">
                <a:extLst>
                  <a:ext uri="{FF2B5EF4-FFF2-40B4-BE49-F238E27FC236}">
                    <a16:creationId xmlns:a16="http://schemas.microsoft.com/office/drawing/2014/main" id="{BDAAAC80-2D29-465F-854E-D84E4D22E6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" y="2217"/>
                <a:ext cx="652" cy="850"/>
              </a:xfrm>
              <a:prstGeom prst="rect">
                <a:avLst/>
              </a:prstGeom>
              <a:gradFill rotWithShape="1">
                <a:gsLst>
                  <a:gs pos="0">
                    <a:srgbClr val="B2B2B2">
                      <a:gamma/>
                      <a:shade val="46275"/>
                      <a:invGamma/>
                    </a:srgbClr>
                  </a:gs>
                  <a:gs pos="100000">
                    <a:srgbClr val="B2B2B2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4817" name="AutoShape 545">
              <a:extLst>
                <a:ext uri="{FF2B5EF4-FFF2-40B4-BE49-F238E27FC236}">
                  <a16:creationId xmlns:a16="http://schemas.microsoft.com/office/drawing/2014/main" id="{50A84D6F-7D76-482F-9994-C309836D72C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419" y="3662"/>
              <a:ext cx="454" cy="28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1"/>
                </a:gs>
                <a:gs pos="50000">
                  <a:schemeClr val="tx1">
                    <a:gamma/>
                    <a:tint val="82353"/>
                    <a:invGamma/>
                  </a:schemeClr>
                </a:gs>
                <a:gs pos="100000">
                  <a:schemeClr val="tx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818" name="WordArt 546">
              <a:extLst>
                <a:ext uri="{FF2B5EF4-FFF2-40B4-BE49-F238E27FC236}">
                  <a16:creationId xmlns:a16="http://schemas.microsoft.com/office/drawing/2014/main" id="{1CC91420-A283-4FD1-B5FD-283963B615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504" y="3208"/>
              <a:ext cx="284" cy="14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FadeDown">
                <a:avLst>
                  <a:gd name="adj" fmla="val 0"/>
                </a:avLst>
              </a:prstTxWarp>
            </a:bodyPr>
            <a:lstStyle/>
            <a:p>
              <a:pPr algn="ctr"/>
              <a:r>
                <a:rPr lang="en-US" altLang="ja-JP" sz="3600" kern="10">
                  <a:gradFill rotWithShape="1">
                    <a:gsLst>
                      <a:gs pos="0">
                        <a:schemeClr val="bg1">
                          <a:gamma/>
                          <a:shade val="72941"/>
                          <a:invGamma/>
                        </a:schemeClr>
                      </a:gs>
                      <a:gs pos="100000">
                        <a:schemeClr val="bg1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rPr>
                <a:t>PC</a:t>
              </a:r>
              <a:endParaRPr lang="ja-JP" altLang="en-US" sz="3600" kern="10">
                <a:gradFill rotWithShape="1">
                  <a:gsLst>
                    <a:gs pos="0">
                      <a:schemeClr val="bg1">
                        <a:gamma/>
                        <a:shade val="72941"/>
                        <a:invGamma/>
                      </a:schemeClr>
                    </a:gs>
                    <a:gs pos="100000">
                      <a:schemeClr val="bg1"/>
                    </a:gs>
                  </a:gsLst>
                  <a:lin ang="5400000" scaled="1"/>
                </a:gradFill>
                <a:latin typeface="Arial Black" panose="020B0A04020102020204" pitchFamily="34" charset="0"/>
              </a:endParaRPr>
            </a:p>
          </p:txBody>
        </p:sp>
        <p:sp>
          <p:nvSpPr>
            <p:cNvPr id="54819" name="AutoShape 547">
              <a:extLst>
                <a:ext uri="{FF2B5EF4-FFF2-40B4-BE49-F238E27FC236}">
                  <a16:creationId xmlns:a16="http://schemas.microsoft.com/office/drawing/2014/main" id="{4BA4F39A-2853-4C72-9A4F-5661B12B92B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391" y="2896"/>
              <a:ext cx="539" cy="709"/>
            </a:xfrm>
            <a:prstGeom prst="roundRect">
              <a:avLst>
                <a:gd name="adj" fmla="val 4454"/>
              </a:avLst>
            </a:prstGeom>
            <a:noFill/>
            <a:ln w="3175">
              <a:solidFill>
                <a:srgbClr val="80808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4941" name="Group 669">
            <a:extLst>
              <a:ext uri="{FF2B5EF4-FFF2-40B4-BE49-F238E27FC236}">
                <a16:creationId xmlns:a16="http://schemas.microsoft.com/office/drawing/2014/main" id="{29292B98-1E60-433A-BD5F-64F8BBF830E8}"/>
              </a:ext>
            </a:extLst>
          </p:cNvPr>
          <p:cNvGrpSpPr>
            <a:grpSpLocks/>
          </p:cNvGrpSpPr>
          <p:nvPr/>
        </p:nvGrpSpPr>
        <p:grpSpPr bwMode="auto">
          <a:xfrm>
            <a:off x="704850" y="4833938"/>
            <a:ext cx="1123950" cy="1349375"/>
            <a:chOff x="444" y="3045"/>
            <a:chExt cx="708" cy="850"/>
          </a:xfrm>
        </p:grpSpPr>
        <p:grpSp>
          <p:nvGrpSpPr>
            <p:cNvPr id="54861" name="Group 589">
              <a:extLst>
                <a:ext uri="{FF2B5EF4-FFF2-40B4-BE49-F238E27FC236}">
                  <a16:creationId xmlns:a16="http://schemas.microsoft.com/office/drawing/2014/main" id="{38E06375-A07A-4355-9162-A5DD0E95B0A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4" y="3045"/>
              <a:ext cx="708" cy="850"/>
              <a:chOff x="1986" y="2217"/>
              <a:chExt cx="708" cy="850"/>
            </a:xfrm>
          </p:grpSpPr>
          <p:grpSp>
            <p:nvGrpSpPr>
              <p:cNvPr id="54862" name="Group 590">
                <a:extLst>
                  <a:ext uri="{FF2B5EF4-FFF2-40B4-BE49-F238E27FC236}">
                    <a16:creationId xmlns:a16="http://schemas.microsoft.com/office/drawing/2014/main" id="{27C278FB-D2A1-4E0A-9D1D-B333BE76D12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86" y="2217"/>
                <a:ext cx="708" cy="838"/>
                <a:chOff x="1221" y="2217"/>
                <a:chExt cx="708" cy="850"/>
              </a:xfrm>
            </p:grpSpPr>
            <p:sp>
              <p:nvSpPr>
                <p:cNvPr id="54863" name="Freeform 591">
                  <a:extLst>
                    <a:ext uri="{FF2B5EF4-FFF2-40B4-BE49-F238E27FC236}">
                      <a16:creationId xmlns:a16="http://schemas.microsoft.com/office/drawing/2014/main" id="{5441729A-E492-461B-BEDC-CEAE004BAD4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60" y="2217"/>
                  <a:ext cx="69" cy="850"/>
                </a:xfrm>
                <a:custGeom>
                  <a:avLst/>
                  <a:gdLst>
                    <a:gd name="T0" fmla="*/ 0 w 56"/>
                    <a:gd name="T1" fmla="*/ 850 h 850"/>
                    <a:gd name="T2" fmla="*/ 0 w 56"/>
                    <a:gd name="T3" fmla="*/ 0 h 850"/>
                    <a:gd name="T4" fmla="*/ 28 w 56"/>
                    <a:gd name="T5" fmla="*/ 0 h 850"/>
                    <a:gd name="T6" fmla="*/ 56 w 56"/>
                    <a:gd name="T7" fmla="*/ 425 h 850"/>
                    <a:gd name="T8" fmla="*/ 28 w 56"/>
                    <a:gd name="T9" fmla="*/ 850 h 850"/>
                    <a:gd name="T10" fmla="*/ 0 w 56"/>
                    <a:gd name="T11" fmla="*/ 850 h 8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6" h="850">
                      <a:moveTo>
                        <a:pt x="0" y="850"/>
                      </a:moveTo>
                      <a:lnTo>
                        <a:pt x="0" y="0"/>
                      </a:lnTo>
                      <a:lnTo>
                        <a:pt x="28" y="0"/>
                      </a:lnTo>
                      <a:lnTo>
                        <a:pt x="56" y="425"/>
                      </a:lnTo>
                      <a:lnTo>
                        <a:pt x="28" y="850"/>
                      </a:lnTo>
                      <a:lnTo>
                        <a:pt x="0" y="85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50000">
                      <a:srgbClr val="333333">
                        <a:gamma/>
                        <a:tint val="60392"/>
                        <a:invGamma/>
                      </a:srgbClr>
                    </a:gs>
                    <a:gs pos="100000">
                      <a:srgbClr val="333333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 cap="flat" cmpd="sng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864" name="Rectangle 592">
                  <a:extLst>
                    <a:ext uri="{FF2B5EF4-FFF2-40B4-BE49-F238E27FC236}">
                      <a16:creationId xmlns:a16="http://schemas.microsoft.com/office/drawing/2014/main" id="{1C4C396A-A138-49B6-AA72-11F27A9F18D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21" y="2217"/>
                  <a:ext cx="652" cy="850"/>
                </a:xfrm>
                <a:prstGeom prst="rect">
                  <a:avLst/>
                </a:prstGeom>
                <a:gradFill rotWithShape="1">
                  <a:gsLst>
                    <a:gs pos="0">
                      <a:schemeClr val="tx1"/>
                    </a:gs>
                    <a:gs pos="100000">
                      <a:schemeClr val="tx1">
                        <a:gamma/>
                        <a:tint val="66667"/>
                        <a:invGamma/>
                      </a:scheme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4865" name="AutoShape 593">
                <a:extLst>
                  <a:ext uri="{FF2B5EF4-FFF2-40B4-BE49-F238E27FC236}">
                    <a16:creationId xmlns:a16="http://schemas.microsoft.com/office/drawing/2014/main" id="{72D46762-80AF-4F53-ABB5-86F7E41C84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99" y="3039"/>
                <a:ext cx="45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/>
                  </a:gs>
                  <a:gs pos="50000">
                    <a:schemeClr val="tx1">
                      <a:gamma/>
                      <a:tint val="82353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866" name="WordArt 594">
                <a:extLst>
                  <a:ext uri="{FF2B5EF4-FFF2-40B4-BE49-F238E27FC236}">
                    <a16:creationId xmlns:a16="http://schemas.microsoft.com/office/drawing/2014/main" id="{16823343-5FCE-4EB3-A85D-DC33C2510B8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184" y="2585"/>
                <a:ext cx="284" cy="146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FadeDown">
                  <a:avLst>
                    <a:gd name="adj" fmla="val 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gradFill rotWithShape="1">
                      <a:gsLst>
                        <a:gs pos="0">
                          <a:schemeClr val="bg2">
                            <a:gamma/>
                            <a:shade val="54118"/>
                            <a:invGamma/>
                          </a:schemeClr>
                        </a:gs>
                        <a:gs pos="100000">
                          <a:schemeClr val="bg2"/>
                        </a:gs>
                      </a:gsLst>
                      <a:lin ang="5400000" scaled="1"/>
                    </a:gradFill>
                    <a:latin typeface="Arial Black" panose="020B0A04020102020204" pitchFamily="34" charset="0"/>
                  </a:rPr>
                  <a:t>PC</a:t>
                </a:r>
                <a:endParaRPr lang="ja-JP" altLang="en-US" sz="3600" kern="10">
                  <a:gradFill rotWithShape="1">
                    <a:gsLst>
                      <a:gs pos="0">
                        <a:schemeClr val="bg2">
                          <a:gamma/>
                          <a:shade val="54118"/>
                          <a:invGamma/>
                        </a:schemeClr>
                      </a:gs>
                      <a:gs pos="100000">
                        <a:schemeClr val="bg2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endParaRPr>
              </a:p>
            </p:txBody>
          </p:sp>
          <p:sp>
            <p:nvSpPr>
              <p:cNvPr id="54867" name="AutoShape 595">
                <a:extLst>
                  <a:ext uri="{FF2B5EF4-FFF2-40B4-BE49-F238E27FC236}">
                    <a16:creationId xmlns:a16="http://schemas.microsoft.com/office/drawing/2014/main" id="{09C88B3D-9A5D-4863-847E-FD0D8B6213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42" y="2273"/>
                <a:ext cx="539" cy="709"/>
              </a:xfrm>
              <a:prstGeom prst="roundRect">
                <a:avLst>
                  <a:gd name="adj" fmla="val 4454"/>
                </a:avLst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4935" name="Group 663">
              <a:extLst>
                <a:ext uri="{FF2B5EF4-FFF2-40B4-BE49-F238E27FC236}">
                  <a16:creationId xmlns:a16="http://schemas.microsoft.com/office/drawing/2014/main" id="{1A02F63B-4A5A-4416-BD02-633228A917C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4" y="3045"/>
              <a:ext cx="708" cy="850"/>
              <a:chOff x="-463" y="3067"/>
              <a:chExt cx="708" cy="850"/>
            </a:xfrm>
          </p:grpSpPr>
          <p:grpSp>
            <p:nvGrpSpPr>
              <p:cNvPr id="54929" name="Group 657">
                <a:extLst>
                  <a:ext uri="{FF2B5EF4-FFF2-40B4-BE49-F238E27FC236}">
                    <a16:creationId xmlns:a16="http://schemas.microsoft.com/office/drawing/2014/main" id="{C65735B7-B655-4BE0-AF52-EDFE33CBCA9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-463" y="3067"/>
                <a:ext cx="708" cy="838"/>
                <a:chOff x="1221" y="2217"/>
                <a:chExt cx="708" cy="850"/>
              </a:xfrm>
            </p:grpSpPr>
            <p:sp>
              <p:nvSpPr>
                <p:cNvPr id="54930" name="Freeform 658">
                  <a:extLst>
                    <a:ext uri="{FF2B5EF4-FFF2-40B4-BE49-F238E27FC236}">
                      <a16:creationId xmlns:a16="http://schemas.microsoft.com/office/drawing/2014/main" id="{B2F3F85A-6B07-40E5-A4EE-DAF73190FC3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60" y="2217"/>
                  <a:ext cx="69" cy="850"/>
                </a:xfrm>
                <a:custGeom>
                  <a:avLst/>
                  <a:gdLst>
                    <a:gd name="T0" fmla="*/ 0 w 56"/>
                    <a:gd name="T1" fmla="*/ 850 h 850"/>
                    <a:gd name="T2" fmla="*/ 0 w 56"/>
                    <a:gd name="T3" fmla="*/ 0 h 850"/>
                    <a:gd name="T4" fmla="*/ 28 w 56"/>
                    <a:gd name="T5" fmla="*/ 0 h 850"/>
                    <a:gd name="T6" fmla="*/ 56 w 56"/>
                    <a:gd name="T7" fmla="*/ 425 h 850"/>
                    <a:gd name="T8" fmla="*/ 28 w 56"/>
                    <a:gd name="T9" fmla="*/ 850 h 850"/>
                    <a:gd name="T10" fmla="*/ 0 w 56"/>
                    <a:gd name="T11" fmla="*/ 850 h 8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6" h="850">
                      <a:moveTo>
                        <a:pt x="0" y="850"/>
                      </a:moveTo>
                      <a:lnTo>
                        <a:pt x="0" y="0"/>
                      </a:lnTo>
                      <a:lnTo>
                        <a:pt x="28" y="0"/>
                      </a:lnTo>
                      <a:lnTo>
                        <a:pt x="56" y="425"/>
                      </a:lnTo>
                      <a:lnTo>
                        <a:pt x="28" y="850"/>
                      </a:lnTo>
                      <a:lnTo>
                        <a:pt x="0" y="850"/>
                      </a:lnTo>
                      <a:close/>
                    </a:path>
                  </a:pathLst>
                </a:custGeom>
                <a:solidFill>
                  <a:srgbClr val="800000">
                    <a:alpha val="39999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 cap="flat" cmpd="sng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931" name="Rectangle 659">
                  <a:extLst>
                    <a:ext uri="{FF2B5EF4-FFF2-40B4-BE49-F238E27FC236}">
                      <a16:creationId xmlns:a16="http://schemas.microsoft.com/office/drawing/2014/main" id="{AB355DD2-2756-45E1-AD07-8BD77806C67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21" y="2217"/>
                  <a:ext cx="652" cy="850"/>
                </a:xfrm>
                <a:prstGeom prst="rect">
                  <a:avLst/>
                </a:prstGeom>
                <a:solidFill>
                  <a:srgbClr val="800000">
                    <a:alpha val="39999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4932" name="AutoShape 660">
                <a:extLst>
                  <a:ext uri="{FF2B5EF4-FFF2-40B4-BE49-F238E27FC236}">
                    <a16:creationId xmlns:a16="http://schemas.microsoft.com/office/drawing/2014/main" id="{C3CAA86B-BBF0-4038-B91D-FE40C31876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350" y="3889"/>
                <a:ext cx="454" cy="28"/>
              </a:xfrm>
              <a:prstGeom prst="roundRect">
                <a:avLst>
                  <a:gd name="adj" fmla="val 50000"/>
                </a:avLst>
              </a:prstGeom>
              <a:solidFill>
                <a:srgbClr val="800000">
                  <a:alpha val="39999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4942" name="Group 670">
            <a:extLst>
              <a:ext uri="{FF2B5EF4-FFF2-40B4-BE49-F238E27FC236}">
                <a16:creationId xmlns:a16="http://schemas.microsoft.com/office/drawing/2014/main" id="{83CF1D2B-5508-4FE8-8E2B-C0B7E4217B92}"/>
              </a:ext>
            </a:extLst>
          </p:cNvPr>
          <p:cNvGrpSpPr>
            <a:grpSpLocks/>
          </p:cNvGrpSpPr>
          <p:nvPr/>
        </p:nvGrpSpPr>
        <p:grpSpPr bwMode="auto">
          <a:xfrm>
            <a:off x="2500313" y="4814888"/>
            <a:ext cx="1125537" cy="1350962"/>
            <a:chOff x="1575" y="3022"/>
            <a:chExt cx="709" cy="851"/>
          </a:xfrm>
        </p:grpSpPr>
        <p:grpSp>
          <p:nvGrpSpPr>
            <p:cNvPr id="54868" name="Group 596">
              <a:extLst>
                <a:ext uri="{FF2B5EF4-FFF2-40B4-BE49-F238E27FC236}">
                  <a16:creationId xmlns:a16="http://schemas.microsoft.com/office/drawing/2014/main" id="{323A3EFE-2F92-4E49-806E-63DF8F1CB1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5" y="3023"/>
              <a:ext cx="708" cy="850"/>
              <a:chOff x="2043" y="2840"/>
              <a:chExt cx="708" cy="850"/>
            </a:xfrm>
          </p:grpSpPr>
          <p:grpSp>
            <p:nvGrpSpPr>
              <p:cNvPr id="54869" name="Group 597">
                <a:extLst>
                  <a:ext uri="{FF2B5EF4-FFF2-40B4-BE49-F238E27FC236}">
                    <a16:creationId xmlns:a16="http://schemas.microsoft.com/office/drawing/2014/main" id="{4FAF7E10-6B12-44A4-9721-CFA1E1563B4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2043" y="2840"/>
                <a:ext cx="708" cy="838"/>
                <a:chOff x="1221" y="2217"/>
                <a:chExt cx="708" cy="850"/>
              </a:xfrm>
            </p:grpSpPr>
            <p:sp>
              <p:nvSpPr>
                <p:cNvPr id="54870" name="Freeform 598">
                  <a:extLst>
                    <a:ext uri="{FF2B5EF4-FFF2-40B4-BE49-F238E27FC236}">
                      <a16:creationId xmlns:a16="http://schemas.microsoft.com/office/drawing/2014/main" id="{99B79CB2-A354-4334-8910-FE6285FDBD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60" y="2217"/>
                  <a:ext cx="69" cy="850"/>
                </a:xfrm>
                <a:custGeom>
                  <a:avLst/>
                  <a:gdLst>
                    <a:gd name="T0" fmla="*/ 0 w 56"/>
                    <a:gd name="T1" fmla="*/ 850 h 850"/>
                    <a:gd name="T2" fmla="*/ 0 w 56"/>
                    <a:gd name="T3" fmla="*/ 0 h 850"/>
                    <a:gd name="T4" fmla="*/ 28 w 56"/>
                    <a:gd name="T5" fmla="*/ 0 h 850"/>
                    <a:gd name="T6" fmla="*/ 56 w 56"/>
                    <a:gd name="T7" fmla="*/ 425 h 850"/>
                    <a:gd name="T8" fmla="*/ 28 w 56"/>
                    <a:gd name="T9" fmla="*/ 850 h 850"/>
                    <a:gd name="T10" fmla="*/ 0 w 56"/>
                    <a:gd name="T11" fmla="*/ 850 h 8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6" h="850">
                      <a:moveTo>
                        <a:pt x="0" y="850"/>
                      </a:moveTo>
                      <a:lnTo>
                        <a:pt x="0" y="0"/>
                      </a:lnTo>
                      <a:lnTo>
                        <a:pt x="28" y="0"/>
                      </a:lnTo>
                      <a:lnTo>
                        <a:pt x="56" y="425"/>
                      </a:lnTo>
                      <a:lnTo>
                        <a:pt x="28" y="850"/>
                      </a:lnTo>
                      <a:lnTo>
                        <a:pt x="0" y="85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50000">
                      <a:srgbClr val="333333">
                        <a:gamma/>
                        <a:tint val="60392"/>
                        <a:invGamma/>
                      </a:srgbClr>
                    </a:gs>
                    <a:gs pos="100000">
                      <a:srgbClr val="333333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 cap="flat" cmpd="sng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871" name="Rectangle 599">
                  <a:extLst>
                    <a:ext uri="{FF2B5EF4-FFF2-40B4-BE49-F238E27FC236}">
                      <a16:creationId xmlns:a16="http://schemas.microsoft.com/office/drawing/2014/main" id="{5977C4B8-CC96-4DC9-8DB6-1227A1ED53C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21" y="2217"/>
                  <a:ext cx="652" cy="850"/>
                </a:xfrm>
                <a:prstGeom prst="rect">
                  <a:avLst/>
                </a:prstGeom>
                <a:gradFill rotWithShape="1">
                  <a:gsLst>
                    <a:gs pos="0">
                      <a:schemeClr val="tx1"/>
                    </a:gs>
                    <a:gs pos="100000">
                      <a:schemeClr val="tx1">
                        <a:gamma/>
                        <a:tint val="66667"/>
                        <a:invGamma/>
                      </a:scheme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4872" name="AutoShape 600">
                <a:extLst>
                  <a:ext uri="{FF2B5EF4-FFF2-40B4-BE49-F238E27FC236}">
                    <a16:creationId xmlns:a16="http://schemas.microsoft.com/office/drawing/2014/main" id="{04954162-0601-4F34-B085-8A13EB8A6E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2184" y="3662"/>
                <a:ext cx="45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/>
                  </a:gs>
                  <a:gs pos="50000">
                    <a:schemeClr val="tx1">
                      <a:gamma/>
                      <a:tint val="82353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873" name="WordArt 601">
                <a:extLst>
                  <a:ext uri="{FF2B5EF4-FFF2-40B4-BE49-F238E27FC236}">
                    <a16:creationId xmlns:a16="http://schemas.microsoft.com/office/drawing/2014/main" id="{9C21C4F8-F8C7-4FC6-AE0A-144493259AB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269" y="3208"/>
                <a:ext cx="284" cy="146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FadeDown">
                  <a:avLst>
                    <a:gd name="adj" fmla="val 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gradFill rotWithShape="1">
                      <a:gsLst>
                        <a:gs pos="0">
                          <a:schemeClr val="bg2">
                            <a:gamma/>
                            <a:shade val="54118"/>
                            <a:invGamma/>
                          </a:schemeClr>
                        </a:gs>
                        <a:gs pos="100000">
                          <a:schemeClr val="bg2"/>
                        </a:gs>
                      </a:gsLst>
                      <a:lin ang="5400000" scaled="1"/>
                    </a:gradFill>
                    <a:latin typeface="Arial Black" panose="020B0A04020102020204" pitchFamily="34" charset="0"/>
                  </a:rPr>
                  <a:t>PC</a:t>
                </a:r>
                <a:endParaRPr lang="ja-JP" altLang="en-US" sz="3600" kern="10">
                  <a:gradFill rotWithShape="1">
                    <a:gsLst>
                      <a:gs pos="0">
                        <a:schemeClr val="bg2">
                          <a:gamma/>
                          <a:shade val="54118"/>
                          <a:invGamma/>
                        </a:schemeClr>
                      </a:gs>
                      <a:gs pos="100000">
                        <a:schemeClr val="bg2"/>
                      </a:gs>
                    </a:gsLst>
                    <a:lin ang="5400000" scaled="1"/>
                  </a:gradFill>
                  <a:latin typeface="Arial Black" panose="020B0A04020102020204" pitchFamily="34" charset="0"/>
                </a:endParaRPr>
              </a:p>
            </p:txBody>
          </p:sp>
          <p:sp>
            <p:nvSpPr>
              <p:cNvPr id="54874" name="AutoShape 602">
                <a:extLst>
                  <a:ext uri="{FF2B5EF4-FFF2-40B4-BE49-F238E27FC236}">
                    <a16:creationId xmlns:a16="http://schemas.microsoft.com/office/drawing/2014/main" id="{568D5A8D-9E46-4904-A70A-04A4E7F6F5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2156" y="2896"/>
                <a:ext cx="539" cy="709"/>
              </a:xfrm>
              <a:prstGeom prst="roundRect">
                <a:avLst>
                  <a:gd name="adj" fmla="val 4454"/>
                </a:avLst>
              </a:prstGeom>
              <a:noFill/>
              <a:ln w="31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4936" name="Group 664">
              <a:extLst>
                <a:ext uri="{FF2B5EF4-FFF2-40B4-BE49-F238E27FC236}">
                  <a16:creationId xmlns:a16="http://schemas.microsoft.com/office/drawing/2014/main" id="{E8829E76-9D37-49F4-89FE-CF48455EAE8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1576" y="3022"/>
              <a:ext cx="708" cy="850"/>
              <a:chOff x="-463" y="3067"/>
              <a:chExt cx="708" cy="850"/>
            </a:xfrm>
          </p:grpSpPr>
          <p:grpSp>
            <p:nvGrpSpPr>
              <p:cNvPr id="54937" name="Group 665">
                <a:extLst>
                  <a:ext uri="{FF2B5EF4-FFF2-40B4-BE49-F238E27FC236}">
                    <a16:creationId xmlns:a16="http://schemas.microsoft.com/office/drawing/2014/main" id="{F2FAC12A-E84C-4566-A35B-35CAC0A88C1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-463" y="3067"/>
                <a:ext cx="708" cy="838"/>
                <a:chOff x="1221" y="2217"/>
                <a:chExt cx="708" cy="850"/>
              </a:xfrm>
            </p:grpSpPr>
            <p:sp>
              <p:nvSpPr>
                <p:cNvPr id="54938" name="Freeform 666">
                  <a:extLst>
                    <a:ext uri="{FF2B5EF4-FFF2-40B4-BE49-F238E27FC236}">
                      <a16:creationId xmlns:a16="http://schemas.microsoft.com/office/drawing/2014/main" id="{D3AB9317-C2B8-48C6-A36F-308B0EF3C5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60" y="2217"/>
                  <a:ext cx="69" cy="850"/>
                </a:xfrm>
                <a:custGeom>
                  <a:avLst/>
                  <a:gdLst>
                    <a:gd name="T0" fmla="*/ 0 w 56"/>
                    <a:gd name="T1" fmla="*/ 850 h 850"/>
                    <a:gd name="T2" fmla="*/ 0 w 56"/>
                    <a:gd name="T3" fmla="*/ 0 h 850"/>
                    <a:gd name="T4" fmla="*/ 28 w 56"/>
                    <a:gd name="T5" fmla="*/ 0 h 850"/>
                    <a:gd name="T6" fmla="*/ 56 w 56"/>
                    <a:gd name="T7" fmla="*/ 425 h 850"/>
                    <a:gd name="T8" fmla="*/ 28 w 56"/>
                    <a:gd name="T9" fmla="*/ 850 h 850"/>
                    <a:gd name="T10" fmla="*/ 0 w 56"/>
                    <a:gd name="T11" fmla="*/ 850 h 8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6" h="850">
                      <a:moveTo>
                        <a:pt x="0" y="850"/>
                      </a:moveTo>
                      <a:lnTo>
                        <a:pt x="0" y="0"/>
                      </a:lnTo>
                      <a:lnTo>
                        <a:pt x="28" y="0"/>
                      </a:lnTo>
                      <a:lnTo>
                        <a:pt x="56" y="425"/>
                      </a:lnTo>
                      <a:lnTo>
                        <a:pt x="28" y="850"/>
                      </a:lnTo>
                      <a:lnTo>
                        <a:pt x="0" y="850"/>
                      </a:lnTo>
                      <a:close/>
                    </a:path>
                  </a:pathLst>
                </a:custGeom>
                <a:solidFill>
                  <a:srgbClr val="800000">
                    <a:alpha val="39999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 cap="flat" cmpd="sng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54939" name="Rectangle 667">
                  <a:extLst>
                    <a:ext uri="{FF2B5EF4-FFF2-40B4-BE49-F238E27FC236}">
                      <a16:creationId xmlns:a16="http://schemas.microsoft.com/office/drawing/2014/main" id="{7483FFE9-90A9-4ED1-9708-E545981034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21" y="2217"/>
                  <a:ext cx="652" cy="850"/>
                </a:xfrm>
                <a:prstGeom prst="rect">
                  <a:avLst/>
                </a:prstGeom>
                <a:solidFill>
                  <a:srgbClr val="800000">
                    <a:alpha val="39999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4940" name="AutoShape 668">
                <a:extLst>
                  <a:ext uri="{FF2B5EF4-FFF2-40B4-BE49-F238E27FC236}">
                    <a16:creationId xmlns:a16="http://schemas.microsoft.com/office/drawing/2014/main" id="{3268FB14-5811-4516-9102-4EF570B7D4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350" y="3889"/>
                <a:ext cx="454" cy="28"/>
              </a:xfrm>
              <a:prstGeom prst="roundRect">
                <a:avLst>
                  <a:gd name="adj" fmla="val 50000"/>
                </a:avLst>
              </a:prstGeom>
              <a:solidFill>
                <a:srgbClr val="800000">
                  <a:alpha val="39999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5001" name="Group 729">
            <a:extLst>
              <a:ext uri="{FF2B5EF4-FFF2-40B4-BE49-F238E27FC236}">
                <a16:creationId xmlns:a16="http://schemas.microsoft.com/office/drawing/2014/main" id="{A79CAF33-DFE2-421C-9523-E79B25EF8C8A}"/>
              </a:ext>
            </a:extLst>
          </p:cNvPr>
          <p:cNvGrpSpPr>
            <a:grpSpLocks/>
          </p:cNvGrpSpPr>
          <p:nvPr/>
        </p:nvGrpSpPr>
        <p:grpSpPr bwMode="auto">
          <a:xfrm>
            <a:off x="4413250" y="4833938"/>
            <a:ext cx="1127125" cy="1350962"/>
            <a:chOff x="2802" y="3045"/>
            <a:chExt cx="710" cy="851"/>
          </a:xfrm>
        </p:grpSpPr>
        <p:grpSp>
          <p:nvGrpSpPr>
            <p:cNvPr id="54875" name="Group 603">
              <a:extLst>
                <a:ext uri="{FF2B5EF4-FFF2-40B4-BE49-F238E27FC236}">
                  <a16:creationId xmlns:a16="http://schemas.microsoft.com/office/drawing/2014/main" id="{894F10AD-EA87-44B1-A531-591907574DB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03" y="3045"/>
              <a:ext cx="709" cy="851"/>
              <a:chOff x="3659" y="1820"/>
              <a:chExt cx="709" cy="851"/>
            </a:xfrm>
          </p:grpSpPr>
          <p:grpSp>
            <p:nvGrpSpPr>
              <p:cNvPr id="54876" name="Group 604">
                <a:extLst>
                  <a:ext uri="{FF2B5EF4-FFF2-40B4-BE49-F238E27FC236}">
                    <a16:creationId xmlns:a16="http://schemas.microsoft.com/office/drawing/2014/main" id="{B51C5235-20F4-4FF1-9CFF-D871D9EAD27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659" y="1820"/>
                <a:ext cx="709" cy="841"/>
                <a:chOff x="3659" y="1820"/>
                <a:chExt cx="709" cy="850"/>
              </a:xfrm>
            </p:grpSpPr>
            <p:sp>
              <p:nvSpPr>
                <p:cNvPr id="54877" name="Rectangle 605">
                  <a:extLst>
                    <a:ext uri="{FF2B5EF4-FFF2-40B4-BE49-F238E27FC236}">
                      <a16:creationId xmlns:a16="http://schemas.microsoft.com/office/drawing/2014/main" id="{944D2D1A-D82D-4FBB-9B75-5E1C1D90C52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659" y="1820"/>
                  <a:ext cx="652" cy="850"/>
                </a:xfrm>
                <a:prstGeom prst="rect">
                  <a:avLst/>
                </a:prstGeom>
                <a:gradFill rotWithShape="1">
                  <a:gsLst>
                    <a:gs pos="0">
                      <a:schemeClr val="tx1"/>
                    </a:gs>
                    <a:gs pos="100000">
                      <a:schemeClr val="tx1">
                        <a:gamma/>
                        <a:tint val="79216"/>
                        <a:invGamma/>
                      </a:scheme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878" name="AutoShape 606">
                  <a:extLst>
                    <a:ext uri="{FF2B5EF4-FFF2-40B4-BE49-F238E27FC236}">
                      <a16:creationId xmlns:a16="http://schemas.microsoft.com/office/drawing/2014/main" id="{D417B2CE-5534-450A-BB84-FEF6407C50A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687" y="1848"/>
                  <a:ext cx="596" cy="794"/>
                </a:xfrm>
                <a:prstGeom prst="roundRect">
                  <a:avLst>
                    <a:gd name="adj" fmla="val 2852"/>
                  </a:avLst>
                </a:prstGeom>
                <a:noFill/>
                <a:ln w="3175">
                  <a:solidFill>
                    <a:srgbClr val="808080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879" name="Freeform 607">
                  <a:extLst>
                    <a:ext uri="{FF2B5EF4-FFF2-40B4-BE49-F238E27FC236}">
                      <a16:creationId xmlns:a16="http://schemas.microsoft.com/office/drawing/2014/main" id="{7A273114-E1EF-4460-8DE8-5FA6CA0B7B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11" y="1820"/>
                  <a:ext cx="57" cy="850"/>
                </a:xfrm>
                <a:custGeom>
                  <a:avLst/>
                  <a:gdLst>
                    <a:gd name="T0" fmla="*/ 0 w 57"/>
                    <a:gd name="T1" fmla="*/ 850 h 850"/>
                    <a:gd name="T2" fmla="*/ 0 w 57"/>
                    <a:gd name="T3" fmla="*/ 0 h 850"/>
                    <a:gd name="T4" fmla="*/ 28 w 57"/>
                    <a:gd name="T5" fmla="*/ 0 h 850"/>
                    <a:gd name="T6" fmla="*/ 57 w 57"/>
                    <a:gd name="T7" fmla="*/ 198 h 850"/>
                    <a:gd name="T8" fmla="*/ 57 w 57"/>
                    <a:gd name="T9" fmla="*/ 652 h 850"/>
                    <a:gd name="T10" fmla="*/ 28 w 57"/>
                    <a:gd name="T11" fmla="*/ 850 h 850"/>
                    <a:gd name="T12" fmla="*/ 0 w 57"/>
                    <a:gd name="T13" fmla="*/ 850 h 8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7" h="850">
                      <a:moveTo>
                        <a:pt x="0" y="850"/>
                      </a:moveTo>
                      <a:lnTo>
                        <a:pt x="0" y="0"/>
                      </a:lnTo>
                      <a:lnTo>
                        <a:pt x="28" y="0"/>
                      </a:lnTo>
                      <a:lnTo>
                        <a:pt x="57" y="198"/>
                      </a:lnTo>
                      <a:lnTo>
                        <a:pt x="57" y="652"/>
                      </a:lnTo>
                      <a:lnTo>
                        <a:pt x="28" y="850"/>
                      </a:lnTo>
                      <a:lnTo>
                        <a:pt x="0" y="85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tx1"/>
                    </a:gs>
                    <a:gs pos="100000">
                      <a:schemeClr val="tx1">
                        <a:gamma/>
                        <a:tint val="82353"/>
                        <a:invGamma/>
                      </a:schemeClr>
                    </a:gs>
                  </a:gsLst>
                  <a:lin ang="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 cap="flat" cmpd="sng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grpSp>
              <p:nvGrpSpPr>
                <p:cNvPr id="54880" name="Group 608">
                  <a:extLst>
                    <a:ext uri="{FF2B5EF4-FFF2-40B4-BE49-F238E27FC236}">
                      <a16:creationId xmlns:a16="http://schemas.microsoft.com/office/drawing/2014/main" id="{B0CD2C59-2E83-48DB-AD99-8B193B75E554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3914" y="2160"/>
                  <a:ext cx="142" cy="142"/>
                  <a:chOff x="3092" y="2132"/>
                  <a:chExt cx="199" cy="199"/>
                </a:xfrm>
              </p:grpSpPr>
              <p:sp>
                <p:nvSpPr>
                  <p:cNvPr id="54881" name="Oval 609">
                    <a:extLst>
                      <a:ext uri="{FF2B5EF4-FFF2-40B4-BE49-F238E27FC236}">
                        <a16:creationId xmlns:a16="http://schemas.microsoft.com/office/drawing/2014/main" id="{3430DD48-35A5-4C96-8300-5060491BDE47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092" y="2132"/>
                    <a:ext cx="199" cy="199"/>
                  </a:xfrm>
                  <a:prstGeom prst="ellipse">
                    <a:avLst/>
                  </a:prstGeom>
                  <a:solidFill>
                    <a:srgbClr val="B2B2B2">
                      <a:alpha val="30000"/>
                    </a:srgb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2" name="WordArt 610">
                    <a:extLst>
                      <a:ext uri="{FF2B5EF4-FFF2-40B4-BE49-F238E27FC236}">
                        <a16:creationId xmlns:a16="http://schemas.microsoft.com/office/drawing/2014/main" id="{B8C76704-C2E7-420A-A5F0-A39B7B0F99CD}"/>
                      </a:ext>
                    </a:extLst>
                  </p:cNvPr>
                  <p:cNvSpPr>
                    <a:spLocks noChangeArrowheads="1" noChangeShapeType="1" noTextEdit="1"/>
                  </p:cNvSpPr>
                  <p:nvPr/>
                </p:nvSpPr>
                <p:spPr bwMode="auto">
                  <a:xfrm>
                    <a:off x="3141" y="2206"/>
                    <a:ext cx="100" cy="52"/>
                  </a:xfrm>
                  <a:prstGeom prst="rect">
                    <a:avLst/>
                  </a:prstGeom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/>
                      </a14:hiddenEffects>
                    </a:ext>
                  </a:extLst>
                </p:spPr>
                <p:txBody>
                  <a:bodyPr wrap="none" fromWordArt="1">
                    <a:prstTxWarp prst="textFadeDown">
                      <a:avLst>
                        <a:gd name="adj" fmla="val 0"/>
                      </a:avLst>
                    </a:prstTxWarp>
                  </a:bodyPr>
                  <a:lstStyle/>
                  <a:p>
                    <a:pPr algn="ctr"/>
                    <a:r>
                      <a:rPr lang="en-US" altLang="ja-JP" sz="3600" kern="10">
                        <a:solidFill>
                          <a:schemeClr val="tx1">
                            <a:alpha val="50000"/>
                          </a:schemeClr>
                        </a:solidFill>
                        <a:latin typeface="Arial Black" panose="020B0A04020102020204" pitchFamily="34" charset="0"/>
                      </a:rPr>
                      <a:t>PC</a:t>
                    </a:r>
                    <a:endParaRPr lang="ja-JP" altLang="en-US" sz="3600" kern="10">
                      <a:solidFill>
                        <a:schemeClr val="tx1">
                          <a:alpha val="50000"/>
                        </a:schemeClr>
                      </a:solidFill>
                      <a:latin typeface="Arial Black" panose="020B0A04020102020204" pitchFamily="34" charset="0"/>
                    </a:endParaRPr>
                  </a:p>
                </p:txBody>
              </p:sp>
            </p:grpSp>
            <p:grpSp>
              <p:nvGrpSpPr>
                <p:cNvPr id="54883" name="Group 611">
                  <a:extLst>
                    <a:ext uri="{FF2B5EF4-FFF2-40B4-BE49-F238E27FC236}">
                      <a16:creationId xmlns:a16="http://schemas.microsoft.com/office/drawing/2014/main" id="{7F92C9AB-777A-4A00-B1DB-88BAB465521C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3716" y="2557"/>
                  <a:ext cx="538" cy="57"/>
                  <a:chOff x="2893" y="2897"/>
                  <a:chExt cx="1220" cy="198"/>
                </a:xfrm>
              </p:grpSpPr>
              <p:sp>
                <p:nvSpPr>
                  <p:cNvPr id="54884" name="AutoShape 612">
                    <a:extLst>
                      <a:ext uri="{FF2B5EF4-FFF2-40B4-BE49-F238E27FC236}">
                        <a16:creationId xmlns:a16="http://schemas.microsoft.com/office/drawing/2014/main" id="{4509F31E-A175-4516-93EB-1C320504A732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2893" y="289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5" name="AutoShape 613">
                    <a:extLst>
                      <a:ext uri="{FF2B5EF4-FFF2-40B4-BE49-F238E27FC236}">
                        <a16:creationId xmlns:a16="http://schemas.microsoft.com/office/drawing/2014/main" id="{F5B94F8B-E570-4C97-99AA-EF6817133517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205" y="289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6" name="AutoShape 614">
                    <a:extLst>
                      <a:ext uri="{FF2B5EF4-FFF2-40B4-BE49-F238E27FC236}">
                        <a16:creationId xmlns:a16="http://schemas.microsoft.com/office/drawing/2014/main" id="{597867F8-0571-4A7F-9850-1E6BDDBF8BC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17" y="289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7" name="AutoShape 615">
                    <a:extLst>
                      <a:ext uri="{FF2B5EF4-FFF2-40B4-BE49-F238E27FC236}">
                        <a16:creationId xmlns:a16="http://schemas.microsoft.com/office/drawing/2014/main" id="{234F1159-02C3-4014-A1DE-B558176126E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289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8" name="AutoShape 616">
                    <a:extLst>
                      <a:ext uri="{FF2B5EF4-FFF2-40B4-BE49-F238E27FC236}">
                        <a16:creationId xmlns:a16="http://schemas.microsoft.com/office/drawing/2014/main" id="{BDE38F04-D69A-4167-86C1-FC99303616EA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2893" y="2954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89" name="AutoShape 617">
                    <a:extLst>
                      <a:ext uri="{FF2B5EF4-FFF2-40B4-BE49-F238E27FC236}">
                        <a16:creationId xmlns:a16="http://schemas.microsoft.com/office/drawing/2014/main" id="{DDAD15AE-0827-45F4-903C-D8FB40DD3F2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205" y="2954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0" name="AutoShape 618">
                    <a:extLst>
                      <a:ext uri="{FF2B5EF4-FFF2-40B4-BE49-F238E27FC236}">
                        <a16:creationId xmlns:a16="http://schemas.microsoft.com/office/drawing/2014/main" id="{66C91E53-2EC5-484B-8BFD-995B0C19787C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17" y="2954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1" name="AutoShape 619">
                    <a:extLst>
                      <a:ext uri="{FF2B5EF4-FFF2-40B4-BE49-F238E27FC236}">
                        <a16:creationId xmlns:a16="http://schemas.microsoft.com/office/drawing/2014/main" id="{8B7CC70E-2A60-4DF4-B70C-C3AD8BCE69B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2954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2" name="AutoShape 620">
                    <a:extLst>
                      <a:ext uri="{FF2B5EF4-FFF2-40B4-BE49-F238E27FC236}">
                        <a16:creationId xmlns:a16="http://schemas.microsoft.com/office/drawing/2014/main" id="{C372D5A3-347D-41F1-B38D-8EBB6060A8DF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2893" y="3010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3" name="AutoShape 621">
                    <a:extLst>
                      <a:ext uri="{FF2B5EF4-FFF2-40B4-BE49-F238E27FC236}">
                        <a16:creationId xmlns:a16="http://schemas.microsoft.com/office/drawing/2014/main" id="{A7856AC9-A842-4FA1-8AC2-33158C39BC0D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205" y="3010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4" name="AutoShape 622">
                    <a:extLst>
                      <a:ext uri="{FF2B5EF4-FFF2-40B4-BE49-F238E27FC236}">
                        <a16:creationId xmlns:a16="http://schemas.microsoft.com/office/drawing/2014/main" id="{3B1DD43B-63EC-4EE0-8DAD-ABA3148A6001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17" y="3010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5" name="AutoShape 623">
                    <a:extLst>
                      <a:ext uri="{FF2B5EF4-FFF2-40B4-BE49-F238E27FC236}">
                        <a16:creationId xmlns:a16="http://schemas.microsoft.com/office/drawing/2014/main" id="{625809F6-819D-45F5-8083-59A52DBF6533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3010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6" name="AutoShape 624">
                    <a:extLst>
                      <a:ext uri="{FF2B5EF4-FFF2-40B4-BE49-F238E27FC236}">
                        <a16:creationId xmlns:a16="http://schemas.microsoft.com/office/drawing/2014/main" id="{A875AE97-7356-4154-B40D-A66D89DAF5F5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2893" y="306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7" name="AutoShape 625">
                    <a:extLst>
                      <a:ext uri="{FF2B5EF4-FFF2-40B4-BE49-F238E27FC236}">
                        <a16:creationId xmlns:a16="http://schemas.microsoft.com/office/drawing/2014/main" id="{E524CE8E-E156-444D-BF97-C5DB4482698C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205" y="306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8" name="AutoShape 626">
                    <a:extLst>
                      <a:ext uri="{FF2B5EF4-FFF2-40B4-BE49-F238E27FC236}">
                        <a16:creationId xmlns:a16="http://schemas.microsoft.com/office/drawing/2014/main" id="{171457F2-88DC-48E1-BCF4-DADC64E89ED7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17" y="306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4899" name="AutoShape 627">
                    <a:extLst>
                      <a:ext uri="{FF2B5EF4-FFF2-40B4-BE49-F238E27FC236}">
                        <a16:creationId xmlns:a16="http://schemas.microsoft.com/office/drawing/2014/main" id="{CDA73DA5-D0B4-43F5-B206-E429D9C3DABF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3067"/>
                    <a:ext cx="284" cy="28"/>
                  </a:xfrm>
                  <a:prstGeom prst="roundRect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000000"/>
                      </a:gs>
                      <a:gs pos="100000">
                        <a:srgbClr val="000000">
                          <a:gamma/>
                          <a:tint val="69804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4900" name="Rectangle 628">
                <a:extLst>
                  <a:ext uri="{FF2B5EF4-FFF2-40B4-BE49-F238E27FC236}">
                    <a16:creationId xmlns:a16="http://schemas.microsoft.com/office/drawing/2014/main" id="{EF04E5EF-42ED-49FC-AEF0-3FC4CD9BB5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87" y="2642"/>
                <a:ext cx="142" cy="29"/>
              </a:xfrm>
              <a:prstGeom prst="rect">
                <a:avLst/>
              </a:prstGeom>
              <a:gradFill rotWithShape="1">
                <a:gsLst>
                  <a:gs pos="0">
                    <a:srgbClr val="333333">
                      <a:gamma/>
                      <a:shade val="9412"/>
                      <a:invGamma/>
                    </a:srgbClr>
                  </a:gs>
                  <a:gs pos="50000">
                    <a:srgbClr val="333333"/>
                  </a:gs>
                  <a:gs pos="100000">
                    <a:srgbClr val="333333">
                      <a:gamma/>
                      <a:shade val="9412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01" name="Rectangle 629">
                <a:extLst>
                  <a:ext uri="{FF2B5EF4-FFF2-40B4-BE49-F238E27FC236}">
                    <a16:creationId xmlns:a16="http://schemas.microsoft.com/office/drawing/2014/main" id="{810A7FAF-7715-4C73-9DD5-2F4E0C7DCD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41" y="2642"/>
                <a:ext cx="142" cy="29"/>
              </a:xfrm>
              <a:prstGeom prst="rect">
                <a:avLst/>
              </a:prstGeom>
              <a:gradFill rotWithShape="1">
                <a:gsLst>
                  <a:gs pos="0">
                    <a:srgbClr val="333333">
                      <a:gamma/>
                      <a:shade val="9412"/>
                      <a:invGamma/>
                    </a:srgbClr>
                  </a:gs>
                  <a:gs pos="50000">
                    <a:srgbClr val="333333"/>
                  </a:gs>
                  <a:gs pos="100000">
                    <a:srgbClr val="333333">
                      <a:gamma/>
                      <a:shade val="9412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4996" name="Group 724">
              <a:extLst>
                <a:ext uri="{FF2B5EF4-FFF2-40B4-BE49-F238E27FC236}">
                  <a16:creationId xmlns:a16="http://schemas.microsoft.com/office/drawing/2014/main" id="{9F93870C-B707-41CC-B616-1E948F0F2FB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02" y="3045"/>
              <a:ext cx="709" cy="841"/>
              <a:chOff x="2803" y="4110"/>
              <a:chExt cx="709" cy="841"/>
            </a:xfrm>
          </p:grpSpPr>
          <p:sp>
            <p:nvSpPr>
              <p:cNvPr id="54945" name="Rectangle 673">
                <a:extLst>
                  <a:ext uri="{FF2B5EF4-FFF2-40B4-BE49-F238E27FC236}">
                    <a16:creationId xmlns:a16="http://schemas.microsoft.com/office/drawing/2014/main" id="{AE78D717-87A6-471F-BE5D-A641E3D472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03" y="4110"/>
                <a:ext cx="652" cy="841"/>
              </a:xfrm>
              <a:prstGeom prst="rect">
                <a:avLst/>
              </a:prstGeom>
              <a:solidFill>
                <a:srgbClr val="3366FF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47" name="Freeform 675">
                <a:extLst>
                  <a:ext uri="{FF2B5EF4-FFF2-40B4-BE49-F238E27FC236}">
                    <a16:creationId xmlns:a16="http://schemas.microsoft.com/office/drawing/2014/main" id="{AF73F519-A8D7-4E1F-93F4-49820EA823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5" y="4110"/>
                <a:ext cx="57" cy="841"/>
              </a:xfrm>
              <a:custGeom>
                <a:avLst/>
                <a:gdLst>
                  <a:gd name="T0" fmla="*/ 0 w 57"/>
                  <a:gd name="T1" fmla="*/ 850 h 850"/>
                  <a:gd name="T2" fmla="*/ 0 w 57"/>
                  <a:gd name="T3" fmla="*/ 0 h 850"/>
                  <a:gd name="T4" fmla="*/ 28 w 57"/>
                  <a:gd name="T5" fmla="*/ 0 h 850"/>
                  <a:gd name="T6" fmla="*/ 57 w 57"/>
                  <a:gd name="T7" fmla="*/ 198 h 850"/>
                  <a:gd name="T8" fmla="*/ 57 w 57"/>
                  <a:gd name="T9" fmla="*/ 652 h 850"/>
                  <a:gd name="T10" fmla="*/ 28 w 57"/>
                  <a:gd name="T11" fmla="*/ 850 h 850"/>
                  <a:gd name="T12" fmla="*/ 0 w 57"/>
                  <a:gd name="T13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7" y="198"/>
                    </a:lnTo>
                    <a:lnTo>
                      <a:pt x="57" y="652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solidFill>
                <a:srgbClr val="3366FF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55000" name="Group 728">
            <a:extLst>
              <a:ext uri="{FF2B5EF4-FFF2-40B4-BE49-F238E27FC236}">
                <a16:creationId xmlns:a16="http://schemas.microsoft.com/office/drawing/2014/main" id="{98C421A1-7625-4A08-B6BA-2D73E084D3A9}"/>
              </a:ext>
            </a:extLst>
          </p:cNvPr>
          <p:cNvGrpSpPr>
            <a:grpSpLocks/>
          </p:cNvGrpSpPr>
          <p:nvPr/>
        </p:nvGrpSpPr>
        <p:grpSpPr bwMode="auto">
          <a:xfrm>
            <a:off x="6284913" y="4833938"/>
            <a:ext cx="1125537" cy="1350962"/>
            <a:chOff x="3982" y="3022"/>
            <a:chExt cx="709" cy="851"/>
          </a:xfrm>
        </p:grpSpPr>
        <p:grpSp>
          <p:nvGrpSpPr>
            <p:cNvPr id="54902" name="Group 630">
              <a:extLst>
                <a:ext uri="{FF2B5EF4-FFF2-40B4-BE49-F238E27FC236}">
                  <a16:creationId xmlns:a16="http://schemas.microsoft.com/office/drawing/2014/main" id="{1ACF0C05-505C-45F3-9F5C-5B277A17FFD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82" y="3022"/>
              <a:ext cx="709" cy="851"/>
              <a:chOff x="3659" y="2840"/>
              <a:chExt cx="709" cy="851"/>
            </a:xfrm>
          </p:grpSpPr>
          <p:sp>
            <p:nvSpPr>
              <p:cNvPr id="54903" name="Rectangle 631">
                <a:extLst>
                  <a:ext uri="{FF2B5EF4-FFF2-40B4-BE49-F238E27FC236}">
                    <a16:creationId xmlns:a16="http://schemas.microsoft.com/office/drawing/2014/main" id="{ADF357FE-9717-4E06-91B7-CABB570339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716" y="2840"/>
                <a:ext cx="652" cy="841"/>
              </a:xfrm>
              <a:prstGeom prst="rect">
                <a:avLst/>
              </a:pr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79216"/>
                      <a:invGamma/>
                    </a:scheme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04" name="AutoShape 632">
                <a:extLst>
                  <a:ext uri="{FF2B5EF4-FFF2-40B4-BE49-F238E27FC236}">
                    <a16:creationId xmlns:a16="http://schemas.microsoft.com/office/drawing/2014/main" id="{5143478F-695E-49B0-8652-D56F888F81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744" y="2868"/>
                <a:ext cx="596" cy="785"/>
              </a:xfrm>
              <a:prstGeom prst="roundRect">
                <a:avLst>
                  <a:gd name="adj" fmla="val 2852"/>
                </a:avLst>
              </a:prstGeom>
              <a:noFill/>
              <a:ln w="3175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05" name="Freeform 633">
                <a:extLst>
                  <a:ext uri="{FF2B5EF4-FFF2-40B4-BE49-F238E27FC236}">
                    <a16:creationId xmlns:a16="http://schemas.microsoft.com/office/drawing/2014/main" id="{82ABF039-6177-407D-AB4A-2CAD251223C3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3659" y="2840"/>
                <a:ext cx="57" cy="841"/>
              </a:xfrm>
              <a:custGeom>
                <a:avLst/>
                <a:gdLst>
                  <a:gd name="T0" fmla="*/ 0 w 57"/>
                  <a:gd name="T1" fmla="*/ 850 h 850"/>
                  <a:gd name="T2" fmla="*/ 0 w 57"/>
                  <a:gd name="T3" fmla="*/ 0 h 850"/>
                  <a:gd name="T4" fmla="*/ 28 w 57"/>
                  <a:gd name="T5" fmla="*/ 0 h 850"/>
                  <a:gd name="T6" fmla="*/ 57 w 57"/>
                  <a:gd name="T7" fmla="*/ 198 h 850"/>
                  <a:gd name="T8" fmla="*/ 57 w 57"/>
                  <a:gd name="T9" fmla="*/ 652 h 850"/>
                  <a:gd name="T10" fmla="*/ 28 w 57"/>
                  <a:gd name="T11" fmla="*/ 850 h 850"/>
                  <a:gd name="T12" fmla="*/ 0 w 57"/>
                  <a:gd name="T13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7" y="198"/>
                    </a:lnTo>
                    <a:lnTo>
                      <a:pt x="57" y="652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tx1"/>
                  </a:gs>
                  <a:gs pos="100000">
                    <a:schemeClr val="tx1">
                      <a:gamma/>
                      <a:tint val="82353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54906" name="Group 634">
                <a:extLst>
                  <a:ext uri="{FF2B5EF4-FFF2-40B4-BE49-F238E27FC236}">
                    <a16:creationId xmlns:a16="http://schemas.microsoft.com/office/drawing/2014/main" id="{5D96A1D6-A02E-4969-9905-347A771CCB4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971" y="3176"/>
                <a:ext cx="142" cy="141"/>
                <a:chOff x="3092" y="2132"/>
                <a:chExt cx="199" cy="199"/>
              </a:xfrm>
            </p:grpSpPr>
            <p:sp>
              <p:nvSpPr>
                <p:cNvPr id="54907" name="Oval 635">
                  <a:extLst>
                    <a:ext uri="{FF2B5EF4-FFF2-40B4-BE49-F238E27FC236}">
                      <a16:creationId xmlns:a16="http://schemas.microsoft.com/office/drawing/2014/main" id="{00519DD5-E5A6-405C-8E73-9BC2316CA5F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92" y="2132"/>
                  <a:ext cx="199" cy="199"/>
                </a:xfrm>
                <a:prstGeom prst="ellipse">
                  <a:avLst/>
                </a:prstGeom>
                <a:solidFill>
                  <a:srgbClr val="B2B2B2">
                    <a:alpha val="3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08" name="WordArt 636">
                  <a:extLst>
                    <a:ext uri="{FF2B5EF4-FFF2-40B4-BE49-F238E27FC236}">
                      <a16:creationId xmlns:a16="http://schemas.microsoft.com/office/drawing/2014/main" id="{F1256B56-9D57-447E-8A1E-CD7A3C6D1890}"/>
                    </a:ext>
                  </a:extLst>
                </p:cNvPr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141" y="2206"/>
                  <a:ext cx="100" cy="5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FadeDown">
                    <a:avLst>
                      <a:gd name="adj" fmla="val 0"/>
                    </a:avLst>
                  </a:prstTxWarp>
                </a:bodyPr>
                <a:lstStyle/>
                <a:p>
                  <a:pPr algn="ctr"/>
                  <a:r>
                    <a:rPr lang="en-US" altLang="ja-JP" sz="3600" kern="10">
                      <a:solidFill>
                        <a:schemeClr val="tx1">
                          <a:alpha val="50000"/>
                        </a:schemeClr>
                      </a:solidFill>
                      <a:latin typeface="Arial Black" panose="020B0A04020102020204" pitchFamily="34" charset="0"/>
                    </a:rPr>
                    <a:t>PC</a:t>
                  </a:r>
                  <a:endParaRPr lang="ja-JP" altLang="en-US" sz="3600" kern="10">
                    <a:solidFill>
                      <a:schemeClr val="tx1">
                        <a:alpha val="50000"/>
                      </a:schemeClr>
                    </a:solidFill>
                    <a:latin typeface="Arial Black" panose="020B0A04020102020204" pitchFamily="34" charset="0"/>
                  </a:endParaRPr>
                </a:p>
              </p:txBody>
            </p:sp>
          </p:grpSp>
          <p:grpSp>
            <p:nvGrpSpPr>
              <p:cNvPr id="54909" name="Group 637">
                <a:extLst>
                  <a:ext uri="{FF2B5EF4-FFF2-40B4-BE49-F238E27FC236}">
                    <a16:creationId xmlns:a16="http://schemas.microsoft.com/office/drawing/2014/main" id="{DF3E30DA-DF72-4ECC-8862-9F63519FFAD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3773" y="3569"/>
                <a:ext cx="538" cy="57"/>
                <a:chOff x="2893" y="2897"/>
                <a:chExt cx="1220" cy="198"/>
              </a:xfrm>
            </p:grpSpPr>
            <p:sp>
              <p:nvSpPr>
                <p:cNvPr id="54910" name="AutoShape 638">
                  <a:extLst>
                    <a:ext uri="{FF2B5EF4-FFF2-40B4-BE49-F238E27FC236}">
                      <a16:creationId xmlns:a16="http://schemas.microsoft.com/office/drawing/2014/main" id="{160E601B-DB8B-4740-833A-F3690B5A81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1" name="AutoShape 639">
                  <a:extLst>
                    <a:ext uri="{FF2B5EF4-FFF2-40B4-BE49-F238E27FC236}">
                      <a16:creationId xmlns:a16="http://schemas.microsoft.com/office/drawing/2014/main" id="{7829D601-4521-45E1-8451-43D6B384F87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2" name="AutoShape 640">
                  <a:extLst>
                    <a:ext uri="{FF2B5EF4-FFF2-40B4-BE49-F238E27FC236}">
                      <a16:creationId xmlns:a16="http://schemas.microsoft.com/office/drawing/2014/main" id="{E7300455-9B9F-4FCF-B437-875B1D96CA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3" name="AutoShape 641">
                  <a:extLst>
                    <a:ext uri="{FF2B5EF4-FFF2-40B4-BE49-F238E27FC236}">
                      <a16:creationId xmlns:a16="http://schemas.microsoft.com/office/drawing/2014/main" id="{A69141E3-BD4D-4072-BB51-62240411012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89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4" name="AutoShape 642">
                  <a:extLst>
                    <a:ext uri="{FF2B5EF4-FFF2-40B4-BE49-F238E27FC236}">
                      <a16:creationId xmlns:a16="http://schemas.microsoft.com/office/drawing/2014/main" id="{C6420BF9-9665-4C56-9AAE-AAEDD745F0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5" name="AutoShape 643">
                  <a:extLst>
                    <a:ext uri="{FF2B5EF4-FFF2-40B4-BE49-F238E27FC236}">
                      <a16:creationId xmlns:a16="http://schemas.microsoft.com/office/drawing/2014/main" id="{2CCF3ACF-832D-4B12-BE8A-D9A1EB244A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6" name="AutoShape 644">
                  <a:extLst>
                    <a:ext uri="{FF2B5EF4-FFF2-40B4-BE49-F238E27FC236}">
                      <a16:creationId xmlns:a16="http://schemas.microsoft.com/office/drawing/2014/main" id="{DDADC518-03F3-4FC3-BCBD-57223D86A51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7" name="AutoShape 645">
                  <a:extLst>
                    <a:ext uri="{FF2B5EF4-FFF2-40B4-BE49-F238E27FC236}">
                      <a16:creationId xmlns:a16="http://schemas.microsoft.com/office/drawing/2014/main" id="{5663C21A-6169-4E1B-99BE-0A8196CEA9C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2954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8" name="AutoShape 646">
                  <a:extLst>
                    <a:ext uri="{FF2B5EF4-FFF2-40B4-BE49-F238E27FC236}">
                      <a16:creationId xmlns:a16="http://schemas.microsoft.com/office/drawing/2014/main" id="{42E890A1-7B24-46DC-A550-246C8F211C8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19" name="AutoShape 647">
                  <a:extLst>
                    <a:ext uri="{FF2B5EF4-FFF2-40B4-BE49-F238E27FC236}">
                      <a16:creationId xmlns:a16="http://schemas.microsoft.com/office/drawing/2014/main" id="{F47B6864-FE52-4D37-9164-C26AA5C2CDA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0" name="AutoShape 648">
                  <a:extLst>
                    <a:ext uri="{FF2B5EF4-FFF2-40B4-BE49-F238E27FC236}">
                      <a16:creationId xmlns:a16="http://schemas.microsoft.com/office/drawing/2014/main" id="{68EAEC07-34DE-4E66-85A2-A820C5F1A3B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1" name="AutoShape 649">
                  <a:extLst>
                    <a:ext uri="{FF2B5EF4-FFF2-40B4-BE49-F238E27FC236}">
                      <a16:creationId xmlns:a16="http://schemas.microsoft.com/office/drawing/2014/main" id="{33F86E2B-82A3-4F9B-A6F9-47E0F6B8D2F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10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2" name="AutoShape 650">
                  <a:extLst>
                    <a:ext uri="{FF2B5EF4-FFF2-40B4-BE49-F238E27FC236}">
                      <a16:creationId xmlns:a16="http://schemas.microsoft.com/office/drawing/2014/main" id="{39B37D23-DDB6-4A7B-A145-06BEB9920D6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93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3" name="AutoShape 651">
                  <a:extLst>
                    <a:ext uri="{FF2B5EF4-FFF2-40B4-BE49-F238E27FC236}">
                      <a16:creationId xmlns:a16="http://schemas.microsoft.com/office/drawing/2014/main" id="{B3529A4C-4ADE-41CC-A5E1-29E8A958575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05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4" name="AutoShape 652">
                  <a:extLst>
                    <a:ext uri="{FF2B5EF4-FFF2-40B4-BE49-F238E27FC236}">
                      <a16:creationId xmlns:a16="http://schemas.microsoft.com/office/drawing/2014/main" id="{A6EEBFBF-034A-4058-8C6A-7F81B65DA5A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17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925" name="AutoShape 653">
                  <a:extLst>
                    <a:ext uri="{FF2B5EF4-FFF2-40B4-BE49-F238E27FC236}">
                      <a16:creationId xmlns:a16="http://schemas.microsoft.com/office/drawing/2014/main" id="{73CA0B78-63EB-482A-A527-EAFE5539436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829" y="3067"/>
                  <a:ext cx="284" cy="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000000"/>
                    </a:gs>
                    <a:gs pos="100000">
                      <a:srgbClr val="000000">
                        <a:gamma/>
                        <a:tint val="6980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4926" name="Rectangle 654">
                <a:extLst>
                  <a:ext uri="{FF2B5EF4-FFF2-40B4-BE49-F238E27FC236}">
                    <a16:creationId xmlns:a16="http://schemas.microsoft.com/office/drawing/2014/main" id="{26BFF673-8A04-4B76-8321-08165DAD58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198" y="3662"/>
                <a:ext cx="142" cy="29"/>
              </a:xfrm>
              <a:prstGeom prst="rect">
                <a:avLst/>
              </a:prstGeom>
              <a:gradFill rotWithShape="1">
                <a:gsLst>
                  <a:gs pos="0">
                    <a:srgbClr val="333333">
                      <a:gamma/>
                      <a:shade val="9412"/>
                      <a:invGamma/>
                    </a:srgbClr>
                  </a:gs>
                  <a:gs pos="50000">
                    <a:srgbClr val="333333"/>
                  </a:gs>
                  <a:gs pos="100000">
                    <a:srgbClr val="333333">
                      <a:gamma/>
                      <a:shade val="9412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27" name="Rectangle 655">
                <a:extLst>
                  <a:ext uri="{FF2B5EF4-FFF2-40B4-BE49-F238E27FC236}">
                    <a16:creationId xmlns:a16="http://schemas.microsoft.com/office/drawing/2014/main" id="{C6121F5D-0966-49FE-8071-A01BEFB108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744" y="3662"/>
                <a:ext cx="142" cy="29"/>
              </a:xfrm>
              <a:prstGeom prst="rect">
                <a:avLst/>
              </a:prstGeom>
              <a:gradFill rotWithShape="1">
                <a:gsLst>
                  <a:gs pos="0">
                    <a:srgbClr val="333333">
                      <a:gamma/>
                      <a:shade val="9412"/>
                      <a:invGamma/>
                    </a:srgbClr>
                  </a:gs>
                  <a:gs pos="50000">
                    <a:srgbClr val="333333"/>
                  </a:gs>
                  <a:gs pos="100000">
                    <a:srgbClr val="333333">
                      <a:gamma/>
                      <a:shade val="9412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4997" name="Group 725">
              <a:extLst>
                <a:ext uri="{FF2B5EF4-FFF2-40B4-BE49-F238E27FC236}">
                  <a16:creationId xmlns:a16="http://schemas.microsoft.com/office/drawing/2014/main" id="{80852817-F9C9-4B85-A2A8-8BAB7C27EED0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82" y="3022"/>
              <a:ext cx="709" cy="841"/>
              <a:chOff x="2803" y="4110"/>
              <a:chExt cx="709" cy="841"/>
            </a:xfrm>
          </p:grpSpPr>
          <p:sp>
            <p:nvSpPr>
              <p:cNvPr id="54998" name="Rectangle 726">
                <a:extLst>
                  <a:ext uri="{FF2B5EF4-FFF2-40B4-BE49-F238E27FC236}">
                    <a16:creationId xmlns:a16="http://schemas.microsoft.com/office/drawing/2014/main" id="{C1C0011D-523C-4708-AC63-C8F7DBDC19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03" y="4110"/>
                <a:ext cx="652" cy="841"/>
              </a:xfrm>
              <a:prstGeom prst="rect">
                <a:avLst/>
              </a:prstGeom>
              <a:solidFill>
                <a:srgbClr val="3366FF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999" name="Freeform 727">
                <a:extLst>
                  <a:ext uri="{FF2B5EF4-FFF2-40B4-BE49-F238E27FC236}">
                    <a16:creationId xmlns:a16="http://schemas.microsoft.com/office/drawing/2014/main" id="{4AE7B936-4A2F-4AB2-AB70-F9F6309BC7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5" y="4110"/>
                <a:ext cx="57" cy="841"/>
              </a:xfrm>
              <a:custGeom>
                <a:avLst/>
                <a:gdLst>
                  <a:gd name="T0" fmla="*/ 0 w 57"/>
                  <a:gd name="T1" fmla="*/ 850 h 850"/>
                  <a:gd name="T2" fmla="*/ 0 w 57"/>
                  <a:gd name="T3" fmla="*/ 0 h 850"/>
                  <a:gd name="T4" fmla="*/ 28 w 57"/>
                  <a:gd name="T5" fmla="*/ 0 h 850"/>
                  <a:gd name="T6" fmla="*/ 57 w 57"/>
                  <a:gd name="T7" fmla="*/ 198 h 850"/>
                  <a:gd name="T8" fmla="*/ 57 w 57"/>
                  <a:gd name="T9" fmla="*/ 652 h 850"/>
                  <a:gd name="T10" fmla="*/ 28 w 57"/>
                  <a:gd name="T11" fmla="*/ 850 h 850"/>
                  <a:gd name="T12" fmla="*/ 0 w 57"/>
                  <a:gd name="T13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" h="850">
                    <a:moveTo>
                      <a:pt x="0" y="850"/>
                    </a:moveTo>
                    <a:lnTo>
                      <a:pt x="0" y="0"/>
                    </a:lnTo>
                    <a:lnTo>
                      <a:pt x="28" y="0"/>
                    </a:lnTo>
                    <a:lnTo>
                      <a:pt x="57" y="198"/>
                    </a:lnTo>
                    <a:lnTo>
                      <a:pt x="57" y="652"/>
                    </a:lnTo>
                    <a:lnTo>
                      <a:pt x="28" y="850"/>
                    </a:lnTo>
                    <a:lnTo>
                      <a:pt x="0" y="850"/>
                    </a:lnTo>
                    <a:close/>
                  </a:path>
                </a:pathLst>
              </a:custGeom>
              <a:solidFill>
                <a:srgbClr val="3366FF">
                  <a:alpha val="5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FF0000"/>
                    </a:solidFill>
                    <a:prstDash val="solid"/>
                    <a:round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433" name="Group 137">
            <a:extLst>
              <a:ext uri="{FF2B5EF4-FFF2-40B4-BE49-F238E27FC236}">
                <a16:creationId xmlns:a16="http://schemas.microsoft.com/office/drawing/2014/main" id="{CD295862-32CC-49DE-8397-433F250607C9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3249613"/>
            <a:ext cx="1584325" cy="274637"/>
            <a:chOff x="3489" y="147"/>
            <a:chExt cx="1701" cy="296"/>
          </a:xfrm>
        </p:grpSpPr>
        <p:sp>
          <p:nvSpPr>
            <p:cNvPr id="55434" name="Rectangle 138">
              <a:extLst>
                <a:ext uri="{FF2B5EF4-FFF2-40B4-BE49-F238E27FC236}">
                  <a16:creationId xmlns:a16="http://schemas.microsoft.com/office/drawing/2014/main" id="{B717A68D-364B-449F-ACE8-15381B6B33E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35" name="Rectangle 139">
              <a:extLst>
                <a:ext uri="{FF2B5EF4-FFF2-40B4-BE49-F238E27FC236}">
                  <a16:creationId xmlns:a16="http://schemas.microsoft.com/office/drawing/2014/main" id="{93D22E23-E9BB-4037-9E29-FA833CE76657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36" name="Rectangle 140">
              <a:extLst>
                <a:ext uri="{FF2B5EF4-FFF2-40B4-BE49-F238E27FC236}">
                  <a16:creationId xmlns:a16="http://schemas.microsoft.com/office/drawing/2014/main" id="{AD1FDD9D-6B49-4731-9B4B-7E1B2B4EE6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38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37" name="Rectangle 141">
              <a:extLst>
                <a:ext uri="{FF2B5EF4-FFF2-40B4-BE49-F238E27FC236}">
                  <a16:creationId xmlns:a16="http://schemas.microsoft.com/office/drawing/2014/main" id="{753DD8BE-A732-4607-95C7-A5BB7839EC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7"/>
              <a:ext cx="1701" cy="255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438" name="Group 142">
              <a:extLst>
                <a:ext uri="{FF2B5EF4-FFF2-40B4-BE49-F238E27FC236}">
                  <a16:creationId xmlns:a16="http://schemas.microsoft.com/office/drawing/2014/main" id="{78C0AA6E-4FAF-462B-9A41-5AE6A63F20D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261"/>
              <a:ext cx="48" cy="48"/>
              <a:chOff x="4452" y="90"/>
              <a:chExt cx="227" cy="227"/>
            </a:xfrm>
          </p:grpSpPr>
          <p:sp>
            <p:nvSpPr>
              <p:cNvPr id="55439" name="Oval 143">
                <a:extLst>
                  <a:ext uri="{FF2B5EF4-FFF2-40B4-BE49-F238E27FC236}">
                    <a16:creationId xmlns:a16="http://schemas.microsoft.com/office/drawing/2014/main" id="{CD0F6427-BD50-47B4-B406-1A953A4DF4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440" name="Group 144">
                <a:extLst>
                  <a:ext uri="{FF2B5EF4-FFF2-40B4-BE49-F238E27FC236}">
                    <a16:creationId xmlns:a16="http://schemas.microsoft.com/office/drawing/2014/main" id="{C1C356E9-9BBC-4602-B592-FF6FBDBEC78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441" name="Oval 145">
                  <a:extLst>
                    <a:ext uri="{FF2B5EF4-FFF2-40B4-BE49-F238E27FC236}">
                      <a16:creationId xmlns:a16="http://schemas.microsoft.com/office/drawing/2014/main" id="{0E27E087-45C3-44D4-A778-1B8F73D586A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42" name="Oval 146">
                  <a:extLst>
                    <a:ext uri="{FF2B5EF4-FFF2-40B4-BE49-F238E27FC236}">
                      <a16:creationId xmlns:a16="http://schemas.microsoft.com/office/drawing/2014/main" id="{0667410F-0E89-495C-9FB4-7F841ACCEA7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43" name="Oval 147">
                  <a:extLst>
                    <a:ext uri="{FF2B5EF4-FFF2-40B4-BE49-F238E27FC236}">
                      <a16:creationId xmlns:a16="http://schemas.microsoft.com/office/drawing/2014/main" id="{90062911-06CC-44DD-8255-36D78936753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44" name="AutoShape 148">
                  <a:extLst>
                    <a:ext uri="{FF2B5EF4-FFF2-40B4-BE49-F238E27FC236}">
                      <a16:creationId xmlns:a16="http://schemas.microsoft.com/office/drawing/2014/main" id="{F669A302-BC45-4865-8762-30B73D79FA0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445" name="Rectangle 149">
              <a:extLst>
                <a:ext uri="{FF2B5EF4-FFF2-40B4-BE49-F238E27FC236}">
                  <a16:creationId xmlns:a16="http://schemas.microsoft.com/office/drawing/2014/main" id="{F507560C-8D92-4743-A573-1EB685B18EC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47"/>
              <a:ext cx="57" cy="282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446" name="Group 150">
              <a:extLst>
                <a:ext uri="{FF2B5EF4-FFF2-40B4-BE49-F238E27FC236}">
                  <a16:creationId xmlns:a16="http://schemas.microsoft.com/office/drawing/2014/main" id="{E9BFF905-8F04-4422-BAD1-9F04D60466B3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317"/>
              <a:ext cx="494" cy="57"/>
              <a:chOff x="2893" y="2897"/>
              <a:chExt cx="1220" cy="198"/>
            </a:xfrm>
          </p:grpSpPr>
          <p:sp>
            <p:nvSpPr>
              <p:cNvPr id="55447" name="AutoShape 151">
                <a:extLst>
                  <a:ext uri="{FF2B5EF4-FFF2-40B4-BE49-F238E27FC236}">
                    <a16:creationId xmlns:a16="http://schemas.microsoft.com/office/drawing/2014/main" id="{5B0E4A6F-BC23-4748-A86D-8CCF9F65AB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48" name="AutoShape 152">
                <a:extLst>
                  <a:ext uri="{FF2B5EF4-FFF2-40B4-BE49-F238E27FC236}">
                    <a16:creationId xmlns:a16="http://schemas.microsoft.com/office/drawing/2014/main" id="{8C1BCCED-DA83-4750-B8BA-34AA843758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49" name="AutoShape 153">
                <a:extLst>
                  <a:ext uri="{FF2B5EF4-FFF2-40B4-BE49-F238E27FC236}">
                    <a16:creationId xmlns:a16="http://schemas.microsoft.com/office/drawing/2014/main" id="{270F8954-35AF-4193-8389-BDA51CEF82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0" name="AutoShape 154">
                <a:extLst>
                  <a:ext uri="{FF2B5EF4-FFF2-40B4-BE49-F238E27FC236}">
                    <a16:creationId xmlns:a16="http://schemas.microsoft.com/office/drawing/2014/main" id="{1A1EF205-956E-449F-AA5A-4F5DA91FCC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1" name="AutoShape 155">
                <a:extLst>
                  <a:ext uri="{FF2B5EF4-FFF2-40B4-BE49-F238E27FC236}">
                    <a16:creationId xmlns:a16="http://schemas.microsoft.com/office/drawing/2014/main" id="{D4D6F9A4-CD80-48A8-9D84-86E641A431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2" name="AutoShape 156">
                <a:extLst>
                  <a:ext uri="{FF2B5EF4-FFF2-40B4-BE49-F238E27FC236}">
                    <a16:creationId xmlns:a16="http://schemas.microsoft.com/office/drawing/2014/main" id="{862B7338-1B05-4E8E-A904-B228D200D0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3" name="AutoShape 157">
                <a:extLst>
                  <a:ext uri="{FF2B5EF4-FFF2-40B4-BE49-F238E27FC236}">
                    <a16:creationId xmlns:a16="http://schemas.microsoft.com/office/drawing/2014/main" id="{6F8E8E87-1E1C-4AC9-8E8F-75F86FC385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4" name="AutoShape 158">
                <a:extLst>
                  <a:ext uri="{FF2B5EF4-FFF2-40B4-BE49-F238E27FC236}">
                    <a16:creationId xmlns:a16="http://schemas.microsoft.com/office/drawing/2014/main" id="{51CFE5C8-3AA5-47CF-B1A6-75D89CC0DF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5" name="AutoShape 159">
                <a:extLst>
                  <a:ext uri="{FF2B5EF4-FFF2-40B4-BE49-F238E27FC236}">
                    <a16:creationId xmlns:a16="http://schemas.microsoft.com/office/drawing/2014/main" id="{040D403B-C0D6-4413-8EC9-587200A9D8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6" name="AutoShape 160">
                <a:extLst>
                  <a:ext uri="{FF2B5EF4-FFF2-40B4-BE49-F238E27FC236}">
                    <a16:creationId xmlns:a16="http://schemas.microsoft.com/office/drawing/2014/main" id="{BA78A63B-7F6B-4520-9E28-1D12F8785E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7" name="AutoShape 161">
                <a:extLst>
                  <a:ext uri="{FF2B5EF4-FFF2-40B4-BE49-F238E27FC236}">
                    <a16:creationId xmlns:a16="http://schemas.microsoft.com/office/drawing/2014/main" id="{630270D6-4832-44B9-B948-2B92F662D4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8" name="AutoShape 162">
                <a:extLst>
                  <a:ext uri="{FF2B5EF4-FFF2-40B4-BE49-F238E27FC236}">
                    <a16:creationId xmlns:a16="http://schemas.microsoft.com/office/drawing/2014/main" id="{989B80B9-907B-4F36-BAB5-8D374A3EE6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59" name="AutoShape 163">
                <a:extLst>
                  <a:ext uri="{FF2B5EF4-FFF2-40B4-BE49-F238E27FC236}">
                    <a16:creationId xmlns:a16="http://schemas.microsoft.com/office/drawing/2014/main" id="{6AF74214-33DD-4051-8E98-D037169365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0" name="AutoShape 164">
                <a:extLst>
                  <a:ext uri="{FF2B5EF4-FFF2-40B4-BE49-F238E27FC236}">
                    <a16:creationId xmlns:a16="http://schemas.microsoft.com/office/drawing/2014/main" id="{6D2D6EE3-C804-456F-9C46-A043D08697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1" name="AutoShape 165">
                <a:extLst>
                  <a:ext uri="{FF2B5EF4-FFF2-40B4-BE49-F238E27FC236}">
                    <a16:creationId xmlns:a16="http://schemas.microsoft.com/office/drawing/2014/main" id="{912A97D5-DA9F-40A7-B90A-C6D31261C9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2" name="AutoShape 166">
                <a:extLst>
                  <a:ext uri="{FF2B5EF4-FFF2-40B4-BE49-F238E27FC236}">
                    <a16:creationId xmlns:a16="http://schemas.microsoft.com/office/drawing/2014/main" id="{B1481418-FD9A-4C49-9527-2706208CD9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463" name="Group 167">
              <a:extLst>
                <a:ext uri="{FF2B5EF4-FFF2-40B4-BE49-F238E27FC236}">
                  <a16:creationId xmlns:a16="http://schemas.microsoft.com/office/drawing/2014/main" id="{7264529E-CF90-41C4-89EF-6BAABAFD2B1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317"/>
              <a:ext cx="494" cy="57"/>
              <a:chOff x="2893" y="2897"/>
              <a:chExt cx="1220" cy="198"/>
            </a:xfrm>
          </p:grpSpPr>
          <p:sp>
            <p:nvSpPr>
              <p:cNvPr id="55464" name="AutoShape 168">
                <a:extLst>
                  <a:ext uri="{FF2B5EF4-FFF2-40B4-BE49-F238E27FC236}">
                    <a16:creationId xmlns:a16="http://schemas.microsoft.com/office/drawing/2014/main" id="{5CFE068D-27C5-4611-92F2-F643836E91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5" name="AutoShape 169">
                <a:extLst>
                  <a:ext uri="{FF2B5EF4-FFF2-40B4-BE49-F238E27FC236}">
                    <a16:creationId xmlns:a16="http://schemas.microsoft.com/office/drawing/2014/main" id="{EC1F8FF9-3DF1-40EF-8A92-CE676F3CD3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6" name="AutoShape 170">
                <a:extLst>
                  <a:ext uri="{FF2B5EF4-FFF2-40B4-BE49-F238E27FC236}">
                    <a16:creationId xmlns:a16="http://schemas.microsoft.com/office/drawing/2014/main" id="{988C2121-AE3A-4F14-BA36-1F7AA72C17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7" name="AutoShape 171">
                <a:extLst>
                  <a:ext uri="{FF2B5EF4-FFF2-40B4-BE49-F238E27FC236}">
                    <a16:creationId xmlns:a16="http://schemas.microsoft.com/office/drawing/2014/main" id="{E837D398-0AA7-47B7-90D9-104259482E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8" name="AutoShape 172">
                <a:extLst>
                  <a:ext uri="{FF2B5EF4-FFF2-40B4-BE49-F238E27FC236}">
                    <a16:creationId xmlns:a16="http://schemas.microsoft.com/office/drawing/2014/main" id="{E836BE92-5A84-4E25-977A-ED692E8A2D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69" name="AutoShape 173">
                <a:extLst>
                  <a:ext uri="{FF2B5EF4-FFF2-40B4-BE49-F238E27FC236}">
                    <a16:creationId xmlns:a16="http://schemas.microsoft.com/office/drawing/2014/main" id="{5F92FF72-CE34-4EAF-8782-52441B3DDC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0" name="AutoShape 174">
                <a:extLst>
                  <a:ext uri="{FF2B5EF4-FFF2-40B4-BE49-F238E27FC236}">
                    <a16:creationId xmlns:a16="http://schemas.microsoft.com/office/drawing/2014/main" id="{98E9B0F5-7181-4E0E-81D6-7F382ADEA9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1" name="AutoShape 175">
                <a:extLst>
                  <a:ext uri="{FF2B5EF4-FFF2-40B4-BE49-F238E27FC236}">
                    <a16:creationId xmlns:a16="http://schemas.microsoft.com/office/drawing/2014/main" id="{52F1754A-3F41-484F-BFDA-EC3A6800E9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2" name="AutoShape 176">
                <a:extLst>
                  <a:ext uri="{FF2B5EF4-FFF2-40B4-BE49-F238E27FC236}">
                    <a16:creationId xmlns:a16="http://schemas.microsoft.com/office/drawing/2014/main" id="{610F1D48-5D5F-42AE-8AEA-B650874E7E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3" name="AutoShape 177">
                <a:extLst>
                  <a:ext uri="{FF2B5EF4-FFF2-40B4-BE49-F238E27FC236}">
                    <a16:creationId xmlns:a16="http://schemas.microsoft.com/office/drawing/2014/main" id="{C3DE56F4-BF2B-4671-9D2B-F11EE8CB47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4" name="AutoShape 178">
                <a:extLst>
                  <a:ext uri="{FF2B5EF4-FFF2-40B4-BE49-F238E27FC236}">
                    <a16:creationId xmlns:a16="http://schemas.microsoft.com/office/drawing/2014/main" id="{65A3C916-48B7-4D86-AE2F-F3E059397E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5" name="AutoShape 179">
                <a:extLst>
                  <a:ext uri="{FF2B5EF4-FFF2-40B4-BE49-F238E27FC236}">
                    <a16:creationId xmlns:a16="http://schemas.microsoft.com/office/drawing/2014/main" id="{EAC9FF3D-EC6C-4F1C-9C55-7E5A07DD8D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6" name="AutoShape 180">
                <a:extLst>
                  <a:ext uri="{FF2B5EF4-FFF2-40B4-BE49-F238E27FC236}">
                    <a16:creationId xmlns:a16="http://schemas.microsoft.com/office/drawing/2014/main" id="{586ADC04-9294-4CF6-A81F-5E8B4DE537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7" name="AutoShape 181">
                <a:extLst>
                  <a:ext uri="{FF2B5EF4-FFF2-40B4-BE49-F238E27FC236}">
                    <a16:creationId xmlns:a16="http://schemas.microsoft.com/office/drawing/2014/main" id="{38AFEA96-8A1E-4A7B-8C75-A36DA7DBA9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8" name="AutoShape 182">
                <a:extLst>
                  <a:ext uri="{FF2B5EF4-FFF2-40B4-BE49-F238E27FC236}">
                    <a16:creationId xmlns:a16="http://schemas.microsoft.com/office/drawing/2014/main" id="{5158A832-38A7-4913-BCBC-00F0EE56AA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479" name="AutoShape 183">
                <a:extLst>
                  <a:ext uri="{FF2B5EF4-FFF2-40B4-BE49-F238E27FC236}">
                    <a16:creationId xmlns:a16="http://schemas.microsoft.com/office/drawing/2014/main" id="{190D0CAD-B945-4BB7-AF13-883D27FD27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480" name="Group 184">
              <a:extLst>
                <a:ext uri="{FF2B5EF4-FFF2-40B4-BE49-F238E27FC236}">
                  <a16:creationId xmlns:a16="http://schemas.microsoft.com/office/drawing/2014/main" id="{95496072-97FB-43B7-8754-E180FF8581E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260"/>
              <a:ext cx="48" cy="48"/>
              <a:chOff x="4452" y="90"/>
              <a:chExt cx="227" cy="227"/>
            </a:xfrm>
          </p:grpSpPr>
          <p:sp>
            <p:nvSpPr>
              <p:cNvPr id="55481" name="Oval 185">
                <a:extLst>
                  <a:ext uri="{FF2B5EF4-FFF2-40B4-BE49-F238E27FC236}">
                    <a16:creationId xmlns:a16="http://schemas.microsoft.com/office/drawing/2014/main" id="{057BF8F9-C703-42C9-8D18-7A27230239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482" name="Group 186">
                <a:extLst>
                  <a:ext uri="{FF2B5EF4-FFF2-40B4-BE49-F238E27FC236}">
                    <a16:creationId xmlns:a16="http://schemas.microsoft.com/office/drawing/2014/main" id="{05CA8097-9685-4B62-81D0-E45479D8DBC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483" name="Oval 187">
                  <a:extLst>
                    <a:ext uri="{FF2B5EF4-FFF2-40B4-BE49-F238E27FC236}">
                      <a16:creationId xmlns:a16="http://schemas.microsoft.com/office/drawing/2014/main" id="{D8CB5A7A-6491-48A1-894B-54DFEEB01F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84" name="Oval 188">
                  <a:extLst>
                    <a:ext uri="{FF2B5EF4-FFF2-40B4-BE49-F238E27FC236}">
                      <a16:creationId xmlns:a16="http://schemas.microsoft.com/office/drawing/2014/main" id="{87DFD1D3-5449-4E27-9212-DF317B9B1DB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85" name="Oval 189">
                  <a:extLst>
                    <a:ext uri="{FF2B5EF4-FFF2-40B4-BE49-F238E27FC236}">
                      <a16:creationId xmlns:a16="http://schemas.microsoft.com/office/drawing/2014/main" id="{4E132577-FC94-4A97-889F-C9CF9A636FF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86" name="AutoShape 190">
                  <a:extLst>
                    <a:ext uri="{FF2B5EF4-FFF2-40B4-BE49-F238E27FC236}">
                      <a16:creationId xmlns:a16="http://schemas.microsoft.com/office/drawing/2014/main" id="{28456A33-8D2C-4626-AD39-5A627AFCB8F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487" name="Group 191">
            <a:extLst>
              <a:ext uri="{FF2B5EF4-FFF2-40B4-BE49-F238E27FC236}">
                <a16:creationId xmlns:a16="http://schemas.microsoft.com/office/drawing/2014/main" id="{CD890672-9C69-43E3-9218-2785F0B2B49E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3213100"/>
            <a:ext cx="1584325" cy="274638"/>
            <a:chOff x="3489" y="488"/>
            <a:chExt cx="1701" cy="296"/>
          </a:xfrm>
        </p:grpSpPr>
        <p:sp>
          <p:nvSpPr>
            <p:cNvPr id="55488" name="Rectangle 192">
              <a:extLst>
                <a:ext uri="{FF2B5EF4-FFF2-40B4-BE49-F238E27FC236}">
                  <a16:creationId xmlns:a16="http://schemas.microsoft.com/office/drawing/2014/main" id="{935D5F2C-DDB0-43DE-9880-0472D2D448B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75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89" name="Rectangle 193">
              <a:extLst>
                <a:ext uri="{FF2B5EF4-FFF2-40B4-BE49-F238E27FC236}">
                  <a16:creationId xmlns:a16="http://schemas.microsoft.com/office/drawing/2014/main" id="{915F05C1-63FF-4B75-80C4-2FCCDDBFA8C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75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90" name="Rectangle 194">
              <a:extLst>
                <a:ext uri="{FF2B5EF4-FFF2-40B4-BE49-F238E27FC236}">
                  <a16:creationId xmlns:a16="http://schemas.microsoft.com/office/drawing/2014/main" id="{7A42BBFD-09A8-4439-8A78-D401F41CBD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725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491" name="Rectangle 195">
              <a:extLst>
                <a:ext uri="{FF2B5EF4-FFF2-40B4-BE49-F238E27FC236}">
                  <a16:creationId xmlns:a16="http://schemas.microsoft.com/office/drawing/2014/main" id="{49EF52BA-B5C2-4B92-8C6D-2CC5EA2CCC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488"/>
              <a:ext cx="1701" cy="25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492" name="Group 196">
              <a:extLst>
                <a:ext uri="{FF2B5EF4-FFF2-40B4-BE49-F238E27FC236}">
                  <a16:creationId xmlns:a16="http://schemas.microsoft.com/office/drawing/2014/main" id="{9AE9F2B2-DD9F-4917-ACFD-F1F125A1165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602"/>
              <a:ext cx="48" cy="48"/>
              <a:chOff x="4452" y="90"/>
              <a:chExt cx="227" cy="227"/>
            </a:xfrm>
          </p:grpSpPr>
          <p:sp>
            <p:nvSpPr>
              <p:cNvPr id="55493" name="Oval 197">
                <a:extLst>
                  <a:ext uri="{FF2B5EF4-FFF2-40B4-BE49-F238E27FC236}">
                    <a16:creationId xmlns:a16="http://schemas.microsoft.com/office/drawing/2014/main" id="{4240BA90-7BF5-426E-98A3-99F26005F7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494" name="Group 198">
                <a:extLst>
                  <a:ext uri="{FF2B5EF4-FFF2-40B4-BE49-F238E27FC236}">
                    <a16:creationId xmlns:a16="http://schemas.microsoft.com/office/drawing/2014/main" id="{880200E5-F3C3-481A-8C84-3F26DF653E4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495" name="Oval 199">
                  <a:extLst>
                    <a:ext uri="{FF2B5EF4-FFF2-40B4-BE49-F238E27FC236}">
                      <a16:creationId xmlns:a16="http://schemas.microsoft.com/office/drawing/2014/main" id="{A1EA3DB3-1CFD-4E22-845B-7E43B135DD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96" name="Oval 200">
                  <a:extLst>
                    <a:ext uri="{FF2B5EF4-FFF2-40B4-BE49-F238E27FC236}">
                      <a16:creationId xmlns:a16="http://schemas.microsoft.com/office/drawing/2014/main" id="{FBA8E51D-058B-4B7F-8570-48DBC00A9B0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97" name="Oval 201">
                  <a:extLst>
                    <a:ext uri="{FF2B5EF4-FFF2-40B4-BE49-F238E27FC236}">
                      <a16:creationId xmlns:a16="http://schemas.microsoft.com/office/drawing/2014/main" id="{6138C920-3446-4395-9E8B-9668D484406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498" name="AutoShape 202">
                  <a:extLst>
                    <a:ext uri="{FF2B5EF4-FFF2-40B4-BE49-F238E27FC236}">
                      <a16:creationId xmlns:a16="http://schemas.microsoft.com/office/drawing/2014/main" id="{1D978A65-9DFA-4E6D-ABCD-1B85111AE9C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499" name="Rectangle 203">
              <a:extLst>
                <a:ext uri="{FF2B5EF4-FFF2-40B4-BE49-F238E27FC236}">
                  <a16:creationId xmlns:a16="http://schemas.microsoft.com/office/drawing/2014/main" id="{FA94869A-0E53-4AED-BD6A-99797F4CBEF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488"/>
              <a:ext cx="57" cy="282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500" name="Group 204">
              <a:extLst>
                <a:ext uri="{FF2B5EF4-FFF2-40B4-BE49-F238E27FC236}">
                  <a16:creationId xmlns:a16="http://schemas.microsoft.com/office/drawing/2014/main" id="{86B9B2B3-15C3-43A5-AA5C-51662CC963AB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658"/>
              <a:ext cx="494" cy="57"/>
              <a:chOff x="2893" y="2897"/>
              <a:chExt cx="1220" cy="198"/>
            </a:xfrm>
          </p:grpSpPr>
          <p:sp>
            <p:nvSpPr>
              <p:cNvPr id="55501" name="AutoShape 205">
                <a:extLst>
                  <a:ext uri="{FF2B5EF4-FFF2-40B4-BE49-F238E27FC236}">
                    <a16:creationId xmlns:a16="http://schemas.microsoft.com/office/drawing/2014/main" id="{ED8D1414-BD68-4B37-A2A0-9F6B9E7ECF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2" name="AutoShape 206">
                <a:extLst>
                  <a:ext uri="{FF2B5EF4-FFF2-40B4-BE49-F238E27FC236}">
                    <a16:creationId xmlns:a16="http://schemas.microsoft.com/office/drawing/2014/main" id="{7EEC43ED-73A9-42DC-AF4D-FEFEEFFB43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3" name="AutoShape 207">
                <a:extLst>
                  <a:ext uri="{FF2B5EF4-FFF2-40B4-BE49-F238E27FC236}">
                    <a16:creationId xmlns:a16="http://schemas.microsoft.com/office/drawing/2014/main" id="{68609491-582C-46A7-BDCD-2FB11557FA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4" name="AutoShape 208">
                <a:extLst>
                  <a:ext uri="{FF2B5EF4-FFF2-40B4-BE49-F238E27FC236}">
                    <a16:creationId xmlns:a16="http://schemas.microsoft.com/office/drawing/2014/main" id="{2DE8F527-D3EE-499C-AD6A-EE5799B784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5" name="AutoShape 209">
                <a:extLst>
                  <a:ext uri="{FF2B5EF4-FFF2-40B4-BE49-F238E27FC236}">
                    <a16:creationId xmlns:a16="http://schemas.microsoft.com/office/drawing/2014/main" id="{E6E59991-664D-42DA-9F22-FABEAE80DB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6" name="AutoShape 210">
                <a:extLst>
                  <a:ext uri="{FF2B5EF4-FFF2-40B4-BE49-F238E27FC236}">
                    <a16:creationId xmlns:a16="http://schemas.microsoft.com/office/drawing/2014/main" id="{A5F17C37-6C83-4194-979E-7FE94AEB3F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7" name="AutoShape 211">
                <a:extLst>
                  <a:ext uri="{FF2B5EF4-FFF2-40B4-BE49-F238E27FC236}">
                    <a16:creationId xmlns:a16="http://schemas.microsoft.com/office/drawing/2014/main" id="{254B91FF-9557-4771-BF42-00414233BE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8" name="AutoShape 212">
                <a:extLst>
                  <a:ext uri="{FF2B5EF4-FFF2-40B4-BE49-F238E27FC236}">
                    <a16:creationId xmlns:a16="http://schemas.microsoft.com/office/drawing/2014/main" id="{D34D92BF-6C0B-482D-B99F-36618E4FE7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09" name="AutoShape 213">
                <a:extLst>
                  <a:ext uri="{FF2B5EF4-FFF2-40B4-BE49-F238E27FC236}">
                    <a16:creationId xmlns:a16="http://schemas.microsoft.com/office/drawing/2014/main" id="{D2E31427-996C-4C4E-A885-CC1532E242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0" name="AutoShape 214">
                <a:extLst>
                  <a:ext uri="{FF2B5EF4-FFF2-40B4-BE49-F238E27FC236}">
                    <a16:creationId xmlns:a16="http://schemas.microsoft.com/office/drawing/2014/main" id="{B79039DD-80A4-4F1B-9BFB-1D26824F7F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1" name="AutoShape 215">
                <a:extLst>
                  <a:ext uri="{FF2B5EF4-FFF2-40B4-BE49-F238E27FC236}">
                    <a16:creationId xmlns:a16="http://schemas.microsoft.com/office/drawing/2014/main" id="{37B7C776-287B-405F-B8C8-1D3FDE33AF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2" name="AutoShape 216">
                <a:extLst>
                  <a:ext uri="{FF2B5EF4-FFF2-40B4-BE49-F238E27FC236}">
                    <a16:creationId xmlns:a16="http://schemas.microsoft.com/office/drawing/2014/main" id="{483FC673-0A9F-47D1-8565-375ABC85FB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3" name="AutoShape 217">
                <a:extLst>
                  <a:ext uri="{FF2B5EF4-FFF2-40B4-BE49-F238E27FC236}">
                    <a16:creationId xmlns:a16="http://schemas.microsoft.com/office/drawing/2014/main" id="{1DD8128D-3A01-4254-8D7E-9BA39DFD4E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4" name="AutoShape 218">
                <a:extLst>
                  <a:ext uri="{FF2B5EF4-FFF2-40B4-BE49-F238E27FC236}">
                    <a16:creationId xmlns:a16="http://schemas.microsoft.com/office/drawing/2014/main" id="{C98CC473-C189-4F70-8566-32C61B0519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5" name="AutoShape 219">
                <a:extLst>
                  <a:ext uri="{FF2B5EF4-FFF2-40B4-BE49-F238E27FC236}">
                    <a16:creationId xmlns:a16="http://schemas.microsoft.com/office/drawing/2014/main" id="{E70322B6-3E60-46C0-83C1-B3C33B1542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6" name="AutoShape 220">
                <a:extLst>
                  <a:ext uri="{FF2B5EF4-FFF2-40B4-BE49-F238E27FC236}">
                    <a16:creationId xmlns:a16="http://schemas.microsoft.com/office/drawing/2014/main" id="{2B13393B-066A-41E2-BFDD-69878512F3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517" name="Group 221">
              <a:extLst>
                <a:ext uri="{FF2B5EF4-FFF2-40B4-BE49-F238E27FC236}">
                  <a16:creationId xmlns:a16="http://schemas.microsoft.com/office/drawing/2014/main" id="{DD80352B-0104-4D09-A6A7-661D78B112E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658"/>
              <a:ext cx="494" cy="57"/>
              <a:chOff x="2893" y="2897"/>
              <a:chExt cx="1220" cy="198"/>
            </a:xfrm>
          </p:grpSpPr>
          <p:sp>
            <p:nvSpPr>
              <p:cNvPr id="55518" name="AutoShape 222">
                <a:extLst>
                  <a:ext uri="{FF2B5EF4-FFF2-40B4-BE49-F238E27FC236}">
                    <a16:creationId xmlns:a16="http://schemas.microsoft.com/office/drawing/2014/main" id="{2A589DA0-30EA-44A6-B6E8-8B898ED3E8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19" name="AutoShape 223">
                <a:extLst>
                  <a:ext uri="{FF2B5EF4-FFF2-40B4-BE49-F238E27FC236}">
                    <a16:creationId xmlns:a16="http://schemas.microsoft.com/office/drawing/2014/main" id="{0A97D4A2-CF98-4B13-8EB1-37C28E6276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0" name="AutoShape 224">
                <a:extLst>
                  <a:ext uri="{FF2B5EF4-FFF2-40B4-BE49-F238E27FC236}">
                    <a16:creationId xmlns:a16="http://schemas.microsoft.com/office/drawing/2014/main" id="{54F15687-7A09-4CCE-B6CA-26734221A0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1" name="AutoShape 225">
                <a:extLst>
                  <a:ext uri="{FF2B5EF4-FFF2-40B4-BE49-F238E27FC236}">
                    <a16:creationId xmlns:a16="http://schemas.microsoft.com/office/drawing/2014/main" id="{642717DF-1190-4F7A-B33F-F7B5264B50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2" name="AutoShape 226">
                <a:extLst>
                  <a:ext uri="{FF2B5EF4-FFF2-40B4-BE49-F238E27FC236}">
                    <a16:creationId xmlns:a16="http://schemas.microsoft.com/office/drawing/2014/main" id="{80D14F9B-E9C2-43CB-9E51-2060F1F852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3" name="AutoShape 227">
                <a:extLst>
                  <a:ext uri="{FF2B5EF4-FFF2-40B4-BE49-F238E27FC236}">
                    <a16:creationId xmlns:a16="http://schemas.microsoft.com/office/drawing/2014/main" id="{8BCD9B4C-E717-4E9F-AAE1-D1416356BC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4" name="AutoShape 228">
                <a:extLst>
                  <a:ext uri="{FF2B5EF4-FFF2-40B4-BE49-F238E27FC236}">
                    <a16:creationId xmlns:a16="http://schemas.microsoft.com/office/drawing/2014/main" id="{68D78AA1-2FA7-4066-B70D-4C65745021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5" name="AutoShape 229">
                <a:extLst>
                  <a:ext uri="{FF2B5EF4-FFF2-40B4-BE49-F238E27FC236}">
                    <a16:creationId xmlns:a16="http://schemas.microsoft.com/office/drawing/2014/main" id="{FC040C53-AB33-47DE-B845-C25C9C59F4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6" name="AutoShape 230">
                <a:extLst>
                  <a:ext uri="{FF2B5EF4-FFF2-40B4-BE49-F238E27FC236}">
                    <a16:creationId xmlns:a16="http://schemas.microsoft.com/office/drawing/2014/main" id="{5F7CCFBF-9C74-4241-96E6-8A2DB6099A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7" name="AutoShape 231">
                <a:extLst>
                  <a:ext uri="{FF2B5EF4-FFF2-40B4-BE49-F238E27FC236}">
                    <a16:creationId xmlns:a16="http://schemas.microsoft.com/office/drawing/2014/main" id="{B52D43F9-A690-471E-A0CA-B9BD42A75B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8" name="AutoShape 232">
                <a:extLst>
                  <a:ext uri="{FF2B5EF4-FFF2-40B4-BE49-F238E27FC236}">
                    <a16:creationId xmlns:a16="http://schemas.microsoft.com/office/drawing/2014/main" id="{5077FF6F-3A40-4739-8049-FC570007B5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29" name="AutoShape 233">
                <a:extLst>
                  <a:ext uri="{FF2B5EF4-FFF2-40B4-BE49-F238E27FC236}">
                    <a16:creationId xmlns:a16="http://schemas.microsoft.com/office/drawing/2014/main" id="{929748F8-FB61-4E40-A36F-DC097C8C2E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30" name="AutoShape 234">
                <a:extLst>
                  <a:ext uri="{FF2B5EF4-FFF2-40B4-BE49-F238E27FC236}">
                    <a16:creationId xmlns:a16="http://schemas.microsoft.com/office/drawing/2014/main" id="{9157BFB5-3DA3-4A03-973B-1DDCF03511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31" name="AutoShape 235">
                <a:extLst>
                  <a:ext uri="{FF2B5EF4-FFF2-40B4-BE49-F238E27FC236}">
                    <a16:creationId xmlns:a16="http://schemas.microsoft.com/office/drawing/2014/main" id="{84D65171-F3E0-4284-B320-2CDB6668E9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32" name="AutoShape 236">
                <a:extLst>
                  <a:ext uri="{FF2B5EF4-FFF2-40B4-BE49-F238E27FC236}">
                    <a16:creationId xmlns:a16="http://schemas.microsoft.com/office/drawing/2014/main" id="{3B2F5897-B62F-47D9-9B5D-EBDDE2AB1C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33" name="AutoShape 237">
                <a:extLst>
                  <a:ext uri="{FF2B5EF4-FFF2-40B4-BE49-F238E27FC236}">
                    <a16:creationId xmlns:a16="http://schemas.microsoft.com/office/drawing/2014/main" id="{3CF54CC7-851D-4D60-878E-6E217A3983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534" name="Group 238">
              <a:extLst>
                <a:ext uri="{FF2B5EF4-FFF2-40B4-BE49-F238E27FC236}">
                  <a16:creationId xmlns:a16="http://schemas.microsoft.com/office/drawing/2014/main" id="{6DE57B78-0B89-431C-99F7-B32638970A6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601"/>
              <a:ext cx="48" cy="48"/>
              <a:chOff x="4452" y="90"/>
              <a:chExt cx="227" cy="227"/>
            </a:xfrm>
          </p:grpSpPr>
          <p:sp>
            <p:nvSpPr>
              <p:cNvPr id="55535" name="Oval 239">
                <a:extLst>
                  <a:ext uri="{FF2B5EF4-FFF2-40B4-BE49-F238E27FC236}">
                    <a16:creationId xmlns:a16="http://schemas.microsoft.com/office/drawing/2014/main" id="{6D3F770B-664D-49C1-9B47-75B686DD33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536" name="Group 240">
                <a:extLst>
                  <a:ext uri="{FF2B5EF4-FFF2-40B4-BE49-F238E27FC236}">
                    <a16:creationId xmlns:a16="http://schemas.microsoft.com/office/drawing/2014/main" id="{7617831C-0B12-4019-933A-2581E42D717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537" name="Oval 241">
                  <a:extLst>
                    <a:ext uri="{FF2B5EF4-FFF2-40B4-BE49-F238E27FC236}">
                      <a16:creationId xmlns:a16="http://schemas.microsoft.com/office/drawing/2014/main" id="{36BA6EA8-B1A5-41F5-A159-1FC793F9C08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38" name="Oval 242">
                  <a:extLst>
                    <a:ext uri="{FF2B5EF4-FFF2-40B4-BE49-F238E27FC236}">
                      <a16:creationId xmlns:a16="http://schemas.microsoft.com/office/drawing/2014/main" id="{F0BAEF96-0CDB-4FC3-9A3F-445686FA12F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39" name="Oval 243">
                  <a:extLst>
                    <a:ext uri="{FF2B5EF4-FFF2-40B4-BE49-F238E27FC236}">
                      <a16:creationId xmlns:a16="http://schemas.microsoft.com/office/drawing/2014/main" id="{A6EE18A9-C979-4B2F-9770-E9E5FCB06BD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40" name="AutoShape 244">
                  <a:extLst>
                    <a:ext uri="{FF2B5EF4-FFF2-40B4-BE49-F238E27FC236}">
                      <a16:creationId xmlns:a16="http://schemas.microsoft.com/office/drawing/2014/main" id="{4EE8A55B-6ECE-4134-BEE2-089950DFD0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541" name="Group 245">
            <a:extLst>
              <a:ext uri="{FF2B5EF4-FFF2-40B4-BE49-F238E27FC236}">
                <a16:creationId xmlns:a16="http://schemas.microsoft.com/office/drawing/2014/main" id="{D25821BF-EFA2-428E-A529-5D65707A9C9A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1341438"/>
            <a:ext cx="1584325" cy="196850"/>
            <a:chOff x="3489" y="941"/>
            <a:chExt cx="1701" cy="211"/>
          </a:xfrm>
        </p:grpSpPr>
        <p:sp>
          <p:nvSpPr>
            <p:cNvPr id="55542" name="Rectangle 246">
              <a:extLst>
                <a:ext uri="{FF2B5EF4-FFF2-40B4-BE49-F238E27FC236}">
                  <a16:creationId xmlns:a16="http://schemas.microsoft.com/office/drawing/2014/main" id="{AC8E3ED9-89FB-4DFB-9D26-F32ECC77D0A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43" name="Rectangle 247">
              <a:extLst>
                <a:ext uri="{FF2B5EF4-FFF2-40B4-BE49-F238E27FC236}">
                  <a16:creationId xmlns:a16="http://schemas.microsoft.com/office/drawing/2014/main" id="{28C8512F-0771-47C1-8A23-A74BDC41FFAB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44" name="Rectangle 248">
              <a:extLst>
                <a:ext uri="{FF2B5EF4-FFF2-40B4-BE49-F238E27FC236}">
                  <a16:creationId xmlns:a16="http://schemas.microsoft.com/office/drawing/2014/main" id="{A76196EA-1F91-436C-8367-CEFF1962EE2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093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45" name="Rectangle 249">
              <a:extLst>
                <a:ext uri="{FF2B5EF4-FFF2-40B4-BE49-F238E27FC236}">
                  <a16:creationId xmlns:a16="http://schemas.microsoft.com/office/drawing/2014/main" id="{3F4D91C7-FBFE-4336-8EDA-66EB83B376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941"/>
              <a:ext cx="170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546" name="Group 250">
              <a:extLst>
                <a:ext uri="{FF2B5EF4-FFF2-40B4-BE49-F238E27FC236}">
                  <a16:creationId xmlns:a16="http://schemas.microsoft.com/office/drawing/2014/main" id="{8225DBA3-0542-4F2E-BC9E-16FAE8F492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006"/>
              <a:ext cx="48" cy="48"/>
              <a:chOff x="4452" y="90"/>
              <a:chExt cx="227" cy="227"/>
            </a:xfrm>
          </p:grpSpPr>
          <p:sp>
            <p:nvSpPr>
              <p:cNvPr id="55547" name="Oval 251">
                <a:extLst>
                  <a:ext uri="{FF2B5EF4-FFF2-40B4-BE49-F238E27FC236}">
                    <a16:creationId xmlns:a16="http://schemas.microsoft.com/office/drawing/2014/main" id="{DAEC8A07-2B74-4771-8735-8907FB5900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548" name="Group 252">
                <a:extLst>
                  <a:ext uri="{FF2B5EF4-FFF2-40B4-BE49-F238E27FC236}">
                    <a16:creationId xmlns:a16="http://schemas.microsoft.com/office/drawing/2014/main" id="{0E95662D-501B-4BF5-8692-46DFDB2F017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549" name="Oval 253">
                  <a:extLst>
                    <a:ext uri="{FF2B5EF4-FFF2-40B4-BE49-F238E27FC236}">
                      <a16:creationId xmlns:a16="http://schemas.microsoft.com/office/drawing/2014/main" id="{3BAD540B-37E1-4582-B35C-3E2FE2E75B7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50" name="Oval 254">
                  <a:extLst>
                    <a:ext uri="{FF2B5EF4-FFF2-40B4-BE49-F238E27FC236}">
                      <a16:creationId xmlns:a16="http://schemas.microsoft.com/office/drawing/2014/main" id="{FCC90BD7-5CF2-4D90-922B-03A2D086A6F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51" name="Oval 255">
                  <a:extLst>
                    <a:ext uri="{FF2B5EF4-FFF2-40B4-BE49-F238E27FC236}">
                      <a16:creationId xmlns:a16="http://schemas.microsoft.com/office/drawing/2014/main" id="{8A1D1C5A-C561-4858-BB6B-36A5458DAA8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52" name="AutoShape 256">
                  <a:extLst>
                    <a:ext uri="{FF2B5EF4-FFF2-40B4-BE49-F238E27FC236}">
                      <a16:creationId xmlns:a16="http://schemas.microsoft.com/office/drawing/2014/main" id="{06851553-1361-457B-8AA3-9591CA8AA70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553" name="Rectangle 257">
              <a:extLst>
                <a:ext uri="{FF2B5EF4-FFF2-40B4-BE49-F238E27FC236}">
                  <a16:creationId xmlns:a16="http://schemas.microsoft.com/office/drawing/2014/main" id="{D019F0A8-4C53-4622-97E9-D052CA72B78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941"/>
              <a:ext cx="57" cy="197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554" name="Group 258">
              <a:extLst>
                <a:ext uri="{FF2B5EF4-FFF2-40B4-BE49-F238E27FC236}">
                  <a16:creationId xmlns:a16="http://schemas.microsoft.com/office/drawing/2014/main" id="{76A8CD66-871D-49B6-B5EB-28913C61DC57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026"/>
              <a:ext cx="494" cy="57"/>
              <a:chOff x="2893" y="2897"/>
              <a:chExt cx="1220" cy="198"/>
            </a:xfrm>
          </p:grpSpPr>
          <p:sp>
            <p:nvSpPr>
              <p:cNvPr id="55555" name="AutoShape 259">
                <a:extLst>
                  <a:ext uri="{FF2B5EF4-FFF2-40B4-BE49-F238E27FC236}">
                    <a16:creationId xmlns:a16="http://schemas.microsoft.com/office/drawing/2014/main" id="{31E523A1-9063-4CED-AF97-1B36C7CDD5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56" name="AutoShape 260">
                <a:extLst>
                  <a:ext uri="{FF2B5EF4-FFF2-40B4-BE49-F238E27FC236}">
                    <a16:creationId xmlns:a16="http://schemas.microsoft.com/office/drawing/2014/main" id="{43034EB9-025F-48C7-9230-596FD54FD5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57" name="AutoShape 261">
                <a:extLst>
                  <a:ext uri="{FF2B5EF4-FFF2-40B4-BE49-F238E27FC236}">
                    <a16:creationId xmlns:a16="http://schemas.microsoft.com/office/drawing/2014/main" id="{BF5C7D67-8276-4778-9C48-A09F0A842D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58" name="AutoShape 262">
                <a:extLst>
                  <a:ext uri="{FF2B5EF4-FFF2-40B4-BE49-F238E27FC236}">
                    <a16:creationId xmlns:a16="http://schemas.microsoft.com/office/drawing/2014/main" id="{A49A2622-6A50-4850-9387-3F7CCB7B7B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59" name="AutoShape 263">
                <a:extLst>
                  <a:ext uri="{FF2B5EF4-FFF2-40B4-BE49-F238E27FC236}">
                    <a16:creationId xmlns:a16="http://schemas.microsoft.com/office/drawing/2014/main" id="{B356EFF6-BC5D-46AE-A53E-D66AEA70F4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0" name="AutoShape 264">
                <a:extLst>
                  <a:ext uri="{FF2B5EF4-FFF2-40B4-BE49-F238E27FC236}">
                    <a16:creationId xmlns:a16="http://schemas.microsoft.com/office/drawing/2014/main" id="{C3A347A9-82F0-443F-BA59-B8BD405362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1" name="AutoShape 265">
                <a:extLst>
                  <a:ext uri="{FF2B5EF4-FFF2-40B4-BE49-F238E27FC236}">
                    <a16:creationId xmlns:a16="http://schemas.microsoft.com/office/drawing/2014/main" id="{D75AFEDF-C9E2-4B13-8EFB-DF9744DAFE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2" name="AutoShape 266">
                <a:extLst>
                  <a:ext uri="{FF2B5EF4-FFF2-40B4-BE49-F238E27FC236}">
                    <a16:creationId xmlns:a16="http://schemas.microsoft.com/office/drawing/2014/main" id="{12E7BC9A-050E-4DC7-8B25-401F6D62DE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3" name="AutoShape 267">
                <a:extLst>
                  <a:ext uri="{FF2B5EF4-FFF2-40B4-BE49-F238E27FC236}">
                    <a16:creationId xmlns:a16="http://schemas.microsoft.com/office/drawing/2014/main" id="{88B50A71-9BA1-4659-B596-A055CFAB85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4" name="AutoShape 268">
                <a:extLst>
                  <a:ext uri="{FF2B5EF4-FFF2-40B4-BE49-F238E27FC236}">
                    <a16:creationId xmlns:a16="http://schemas.microsoft.com/office/drawing/2014/main" id="{0D2E6DE2-8A3E-418E-967E-99F8C70E80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5" name="AutoShape 269">
                <a:extLst>
                  <a:ext uri="{FF2B5EF4-FFF2-40B4-BE49-F238E27FC236}">
                    <a16:creationId xmlns:a16="http://schemas.microsoft.com/office/drawing/2014/main" id="{DC27972B-82B7-40D7-972E-2A0E97BB94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6" name="AutoShape 270">
                <a:extLst>
                  <a:ext uri="{FF2B5EF4-FFF2-40B4-BE49-F238E27FC236}">
                    <a16:creationId xmlns:a16="http://schemas.microsoft.com/office/drawing/2014/main" id="{26D4F95B-DD34-4D8A-B230-94D5BA2802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7" name="AutoShape 271">
                <a:extLst>
                  <a:ext uri="{FF2B5EF4-FFF2-40B4-BE49-F238E27FC236}">
                    <a16:creationId xmlns:a16="http://schemas.microsoft.com/office/drawing/2014/main" id="{A434E967-5823-4442-AC5E-9D61EACA5D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8" name="AutoShape 272">
                <a:extLst>
                  <a:ext uri="{FF2B5EF4-FFF2-40B4-BE49-F238E27FC236}">
                    <a16:creationId xmlns:a16="http://schemas.microsoft.com/office/drawing/2014/main" id="{F1700CCE-601E-4AE3-AF9D-FFAC103F09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69" name="AutoShape 273">
                <a:extLst>
                  <a:ext uri="{FF2B5EF4-FFF2-40B4-BE49-F238E27FC236}">
                    <a16:creationId xmlns:a16="http://schemas.microsoft.com/office/drawing/2014/main" id="{3F1FE78E-EC3E-461F-A22C-9B597EEEB3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0" name="AutoShape 274">
                <a:extLst>
                  <a:ext uri="{FF2B5EF4-FFF2-40B4-BE49-F238E27FC236}">
                    <a16:creationId xmlns:a16="http://schemas.microsoft.com/office/drawing/2014/main" id="{79C5C077-E831-46B1-99FB-CE8D205F3C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571" name="Group 275">
              <a:extLst>
                <a:ext uri="{FF2B5EF4-FFF2-40B4-BE49-F238E27FC236}">
                  <a16:creationId xmlns:a16="http://schemas.microsoft.com/office/drawing/2014/main" id="{F4A68759-5D80-435F-9AC8-A1B3864361A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026"/>
              <a:ext cx="494" cy="57"/>
              <a:chOff x="2893" y="2897"/>
              <a:chExt cx="1220" cy="198"/>
            </a:xfrm>
          </p:grpSpPr>
          <p:sp>
            <p:nvSpPr>
              <p:cNvPr id="55572" name="AutoShape 276">
                <a:extLst>
                  <a:ext uri="{FF2B5EF4-FFF2-40B4-BE49-F238E27FC236}">
                    <a16:creationId xmlns:a16="http://schemas.microsoft.com/office/drawing/2014/main" id="{AB0A7ADC-C41F-4DC9-A3A1-49DDAF132E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3" name="AutoShape 277">
                <a:extLst>
                  <a:ext uri="{FF2B5EF4-FFF2-40B4-BE49-F238E27FC236}">
                    <a16:creationId xmlns:a16="http://schemas.microsoft.com/office/drawing/2014/main" id="{ACB3C20A-34F4-4BDC-B824-196FA8B3DE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4" name="AutoShape 278">
                <a:extLst>
                  <a:ext uri="{FF2B5EF4-FFF2-40B4-BE49-F238E27FC236}">
                    <a16:creationId xmlns:a16="http://schemas.microsoft.com/office/drawing/2014/main" id="{B7C673D9-1319-465D-9B64-60C7DD906F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5" name="AutoShape 279">
                <a:extLst>
                  <a:ext uri="{FF2B5EF4-FFF2-40B4-BE49-F238E27FC236}">
                    <a16:creationId xmlns:a16="http://schemas.microsoft.com/office/drawing/2014/main" id="{1A2BB8C1-CE07-4F1B-8C19-265AEE4B1E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6" name="AutoShape 280">
                <a:extLst>
                  <a:ext uri="{FF2B5EF4-FFF2-40B4-BE49-F238E27FC236}">
                    <a16:creationId xmlns:a16="http://schemas.microsoft.com/office/drawing/2014/main" id="{4A40DE74-63E9-4B11-B780-B485BC7EBB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7" name="AutoShape 281">
                <a:extLst>
                  <a:ext uri="{FF2B5EF4-FFF2-40B4-BE49-F238E27FC236}">
                    <a16:creationId xmlns:a16="http://schemas.microsoft.com/office/drawing/2014/main" id="{134D4740-9788-4D3E-9A2C-3A86CF6E69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8" name="AutoShape 282">
                <a:extLst>
                  <a:ext uri="{FF2B5EF4-FFF2-40B4-BE49-F238E27FC236}">
                    <a16:creationId xmlns:a16="http://schemas.microsoft.com/office/drawing/2014/main" id="{4AEDD5A6-756D-4850-BE1E-E939A8363B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79" name="AutoShape 283">
                <a:extLst>
                  <a:ext uri="{FF2B5EF4-FFF2-40B4-BE49-F238E27FC236}">
                    <a16:creationId xmlns:a16="http://schemas.microsoft.com/office/drawing/2014/main" id="{0B3834AF-F64A-40D1-8422-BFC9C4B744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0" name="AutoShape 284">
                <a:extLst>
                  <a:ext uri="{FF2B5EF4-FFF2-40B4-BE49-F238E27FC236}">
                    <a16:creationId xmlns:a16="http://schemas.microsoft.com/office/drawing/2014/main" id="{34103E4A-C5B0-4589-9B01-41B407CF6C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1" name="AutoShape 285">
                <a:extLst>
                  <a:ext uri="{FF2B5EF4-FFF2-40B4-BE49-F238E27FC236}">
                    <a16:creationId xmlns:a16="http://schemas.microsoft.com/office/drawing/2014/main" id="{EA55EDBD-98D3-467A-A110-2AAAB43483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2" name="AutoShape 286">
                <a:extLst>
                  <a:ext uri="{FF2B5EF4-FFF2-40B4-BE49-F238E27FC236}">
                    <a16:creationId xmlns:a16="http://schemas.microsoft.com/office/drawing/2014/main" id="{9DD0DCAC-FA74-466C-B6A4-74C0AA5374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3" name="AutoShape 287">
                <a:extLst>
                  <a:ext uri="{FF2B5EF4-FFF2-40B4-BE49-F238E27FC236}">
                    <a16:creationId xmlns:a16="http://schemas.microsoft.com/office/drawing/2014/main" id="{D75CF29E-E2E9-4A9E-9B2B-A7BC360D45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4" name="AutoShape 288">
                <a:extLst>
                  <a:ext uri="{FF2B5EF4-FFF2-40B4-BE49-F238E27FC236}">
                    <a16:creationId xmlns:a16="http://schemas.microsoft.com/office/drawing/2014/main" id="{AD2A9398-4713-48EA-B9D0-6D3D3A67F7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5" name="AutoShape 289">
                <a:extLst>
                  <a:ext uri="{FF2B5EF4-FFF2-40B4-BE49-F238E27FC236}">
                    <a16:creationId xmlns:a16="http://schemas.microsoft.com/office/drawing/2014/main" id="{23AE7934-CCB6-45A3-8F45-EAF8B058ED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6" name="AutoShape 290">
                <a:extLst>
                  <a:ext uri="{FF2B5EF4-FFF2-40B4-BE49-F238E27FC236}">
                    <a16:creationId xmlns:a16="http://schemas.microsoft.com/office/drawing/2014/main" id="{B59CE3FA-C738-4F38-ADC2-266CC27A62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587" name="AutoShape 291">
                <a:extLst>
                  <a:ext uri="{FF2B5EF4-FFF2-40B4-BE49-F238E27FC236}">
                    <a16:creationId xmlns:a16="http://schemas.microsoft.com/office/drawing/2014/main" id="{5CAB4A35-84FA-4215-98AF-31B616A77A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588" name="Group 292">
              <a:extLst>
                <a:ext uri="{FF2B5EF4-FFF2-40B4-BE49-F238E27FC236}">
                  <a16:creationId xmlns:a16="http://schemas.microsoft.com/office/drawing/2014/main" id="{C2AC3509-C617-4A66-A7DE-93646AC8440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005"/>
              <a:ext cx="48" cy="48"/>
              <a:chOff x="4452" y="90"/>
              <a:chExt cx="227" cy="227"/>
            </a:xfrm>
          </p:grpSpPr>
          <p:sp>
            <p:nvSpPr>
              <p:cNvPr id="55589" name="Oval 293">
                <a:extLst>
                  <a:ext uri="{FF2B5EF4-FFF2-40B4-BE49-F238E27FC236}">
                    <a16:creationId xmlns:a16="http://schemas.microsoft.com/office/drawing/2014/main" id="{6113B96A-A3AF-47E7-BDC0-C6DD526F76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590" name="Group 294">
                <a:extLst>
                  <a:ext uri="{FF2B5EF4-FFF2-40B4-BE49-F238E27FC236}">
                    <a16:creationId xmlns:a16="http://schemas.microsoft.com/office/drawing/2014/main" id="{598FE32E-8292-4A58-9763-D7F5B99430F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591" name="Oval 295">
                  <a:extLst>
                    <a:ext uri="{FF2B5EF4-FFF2-40B4-BE49-F238E27FC236}">
                      <a16:creationId xmlns:a16="http://schemas.microsoft.com/office/drawing/2014/main" id="{2413C5A7-6E70-4CF2-A875-0A197AF61D8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92" name="Oval 296">
                  <a:extLst>
                    <a:ext uri="{FF2B5EF4-FFF2-40B4-BE49-F238E27FC236}">
                      <a16:creationId xmlns:a16="http://schemas.microsoft.com/office/drawing/2014/main" id="{425FEC57-D9FD-4293-9296-1C417956399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93" name="Oval 297">
                  <a:extLst>
                    <a:ext uri="{FF2B5EF4-FFF2-40B4-BE49-F238E27FC236}">
                      <a16:creationId xmlns:a16="http://schemas.microsoft.com/office/drawing/2014/main" id="{E5BF4EB9-4FB4-4455-8C31-8FBD25BC419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594" name="AutoShape 298">
                  <a:extLst>
                    <a:ext uri="{FF2B5EF4-FFF2-40B4-BE49-F238E27FC236}">
                      <a16:creationId xmlns:a16="http://schemas.microsoft.com/office/drawing/2014/main" id="{DCD6D771-9EE8-4FDE-8D8F-3C1F9EF0223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595" name="Group 299">
            <a:extLst>
              <a:ext uri="{FF2B5EF4-FFF2-40B4-BE49-F238E27FC236}">
                <a16:creationId xmlns:a16="http://schemas.microsoft.com/office/drawing/2014/main" id="{4BC87C88-0CB5-453A-AFC4-B59866E8F1CE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1341438"/>
            <a:ext cx="1584325" cy="198437"/>
            <a:chOff x="3489" y="1281"/>
            <a:chExt cx="1701" cy="212"/>
          </a:xfrm>
        </p:grpSpPr>
        <p:sp>
          <p:nvSpPr>
            <p:cNvPr id="55596" name="Rectangle 300">
              <a:extLst>
                <a:ext uri="{FF2B5EF4-FFF2-40B4-BE49-F238E27FC236}">
                  <a16:creationId xmlns:a16="http://schemas.microsoft.com/office/drawing/2014/main" id="{540A1385-58FB-4AEE-938E-4D82E8AEF84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4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97" name="Rectangle 301">
              <a:extLst>
                <a:ext uri="{FF2B5EF4-FFF2-40B4-BE49-F238E27FC236}">
                  <a16:creationId xmlns:a16="http://schemas.microsoft.com/office/drawing/2014/main" id="{EFE3A11E-818D-4894-A9AE-2903CA16BB9A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4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98" name="Rectangle 302">
              <a:extLst>
                <a:ext uri="{FF2B5EF4-FFF2-40B4-BE49-F238E27FC236}">
                  <a16:creationId xmlns:a16="http://schemas.microsoft.com/office/drawing/2014/main" id="{F626AB4F-A7E0-4F6B-A011-FED18BCCCD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3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599" name="Rectangle 303">
              <a:extLst>
                <a:ext uri="{FF2B5EF4-FFF2-40B4-BE49-F238E27FC236}">
                  <a16:creationId xmlns:a16="http://schemas.microsoft.com/office/drawing/2014/main" id="{B8128D5C-1C86-44E1-85A9-EBBDD4026C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281"/>
              <a:ext cx="1701" cy="171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600" name="Group 304">
              <a:extLst>
                <a:ext uri="{FF2B5EF4-FFF2-40B4-BE49-F238E27FC236}">
                  <a16:creationId xmlns:a16="http://schemas.microsoft.com/office/drawing/2014/main" id="{D31922C1-085E-43E7-ABC9-3AAE45BDC86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347"/>
              <a:ext cx="48" cy="48"/>
              <a:chOff x="4452" y="90"/>
              <a:chExt cx="227" cy="227"/>
            </a:xfrm>
          </p:grpSpPr>
          <p:sp>
            <p:nvSpPr>
              <p:cNvPr id="55601" name="Oval 305">
                <a:extLst>
                  <a:ext uri="{FF2B5EF4-FFF2-40B4-BE49-F238E27FC236}">
                    <a16:creationId xmlns:a16="http://schemas.microsoft.com/office/drawing/2014/main" id="{32A7DEFA-BA14-4331-BBCB-EB4C9BA003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602" name="Group 306">
                <a:extLst>
                  <a:ext uri="{FF2B5EF4-FFF2-40B4-BE49-F238E27FC236}">
                    <a16:creationId xmlns:a16="http://schemas.microsoft.com/office/drawing/2014/main" id="{0F00904F-7A2E-4519-A009-05D5994EE37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603" name="Oval 307">
                  <a:extLst>
                    <a:ext uri="{FF2B5EF4-FFF2-40B4-BE49-F238E27FC236}">
                      <a16:creationId xmlns:a16="http://schemas.microsoft.com/office/drawing/2014/main" id="{D4042A0A-1A1B-4CE4-9A25-E58AB1DF583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04" name="Oval 308">
                  <a:extLst>
                    <a:ext uri="{FF2B5EF4-FFF2-40B4-BE49-F238E27FC236}">
                      <a16:creationId xmlns:a16="http://schemas.microsoft.com/office/drawing/2014/main" id="{142A6633-BE26-438B-B390-40B320F955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05" name="Oval 309">
                  <a:extLst>
                    <a:ext uri="{FF2B5EF4-FFF2-40B4-BE49-F238E27FC236}">
                      <a16:creationId xmlns:a16="http://schemas.microsoft.com/office/drawing/2014/main" id="{23CE4D36-B83A-47F8-9DDB-4BD98589F57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06" name="AutoShape 310">
                  <a:extLst>
                    <a:ext uri="{FF2B5EF4-FFF2-40B4-BE49-F238E27FC236}">
                      <a16:creationId xmlns:a16="http://schemas.microsoft.com/office/drawing/2014/main" id="{64BA1355-C415-4F76-A742-3F0AE287012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607" name="Rectangle 311">
              <a:extLst>
                <a:ext uri="{FF2B5EF4-FFF2-40B4-BE49-F238E27FC236}">
                  <a16:creationId xmlns:a16="http://schemas.microsoft.com/office/drawing/2014/main" id="{2026D071-90A7-40A9-9F32-09B6249B2F5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281"/>
              <a:ext cx="57" cy="198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608" name="Group 312">
              <a:extLst>
                <a:ext uri="{FF2B5EF4-FFF2-40B4-BE49-F238E27FC236}">
                  <a16:creationId xmlns:a16="http://schemas.microsoft.com/office/drawing/2014/main" id="{303F2E16-FEA8-4620-A617-A2B87BC7B21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367"/>
              <a:ext cx="494" cy="57"/>
              <a:chOff x="2893" y="2897"/>
              <a:chExt cx="1220" cy="198"/>
            </a:xfrm>
          </p:grpSpPr>
          <p:sp>
            <p:nvSpPr>
              <p:cNvPr id="55609" name="AutoShape 313">
                <a:extLst>
                  <a:ext uri="{FF2B5EF4-FFF2-40B4-BE49-F238E27FC236}">
                    <a16:creationId xmlns:a16="http://schemas.microsoft.com/office/drawing/2014/main" id="{8ABB3750-F678-4599-81D5-7CBFA9E323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0" name="AutoShape 314">
                <a:extLst>
                  <a:ext uri="{FF2B5EF4-FFF2-40B4-BE49-F238E27FC236}">
                    <a16:creationId xmlns:a16="http://schemas.microsoft.com/office/drawing/2014/main" id="{2EA2AEDE-D233-4EFD-A687-406B3EE591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1" name="AutoShape 315">
                <a:extLst>
                  <a:ext uri="{FF2B5EF4-FFF2-40B4-BE49-F238E27FC236}">
                    <a16:creationId xmlns:a16="http://schemas.microsoft.com/office/drawing/2014/main" id="{7DCE012A-9DFD-448B-A967-390CA64BC1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2" name="AutoShape 316">
                <a:extLst>
                  <a:ext uri="{FF2B5EF4-FFF2-40B4-BE49-F238E27FC236}">
                    <a16:creationId xmlns:a16="http://schemas.microsoft.com/office/drawing/2014/main" id="{2C66F0EC-FBC5-43ED-90B8-C9FFAD5BF6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3" name="AutoShape 317">
                <a:extLst>
                  <a:ext uri="{FF2B5EF4-FFF2-40B4-BE49-F238E27FC236}">
                    <a16:creationId xmlns:a16="http://schemas.microsoft.com/office/drawing/2014/main" id="{C617C263-BB5A-4F2D-AF0A-A875C735D7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4" name="AutoShape 318">
                <a:extLst>
                  <a:ext uri="{FF2B5EF4-FFF2-40B4-BE49-F238E27FC236}">
                    <a16:creationId xmlns:a16="http://schemas.microsoft.com/office/drawing/2014/main" id="{140309E1-5077-43C8-BBF6-1F20E355B7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5" name="AutoShape 319">
                <a:extLst>
                  <a:ext uri="{FF2B5EF4-FFF2-40B4-BE49-F238E27FC236}">
                    <a16:creationId xmlns:a16="http://schemas.microsoft.com/office/drawing/2014/main" id="{D7D8B817-0C0C-4897-88BB-C24A652FEE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6" name="AutoShape 320">
                <a:extLst>
                  <a:ext uri="{FF2B5EF4-FFF2-40B4-BE49-F238E27FC236}">
                    <a16:creationId xmlns:a16="http://schemas.microsoft.com/office/drawing/2014/main" id="{C852D6AB-AC5F-41B6-94F3-30A18A7E47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7" name="AutoShape 321">
                <a:extLst>
                  <a:ext uri="{FF2B5EF4-FFF2-40B4-BE49-F238E27FC236}">
                    <a16:creationId xmlns:a16="http://schemas.microsoft.com/office/drawing/2014/main" id="{3B9F076E-40E9-4FBC-8DC4-0E5D46E5A8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8" name="AutoShape 322">
                <a:extLst>
                  <a:ext uri="{FF2B5EF4-FFF2-40B4-BE49-F238E27FC236}">
                    <a16:creationId xmlns:a16="http://schemas.microsoft.com/office/drawing/2014/main" id="{8E93A05B-2FFB-48B7-96E8-FAB98A6783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19" name="AutoShape 323">
                <a:extLst>
                  <a:ext uri="{FF2B5EF4-FFF2-40B4-BE49-F238E27FC236}">
                    <a16:creationId xmlns:a16="http://schemas.microsoft.com/office/drawing/2014/main" id="{C7447458-9C03-4B63-9F9A-9B1E54C3E4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0" name="AutoShape 324">
                <a:extLst>
                  <a:ext uri="{FF2B5EF4-FFF2-40B4-BE49-F238E27FC236}">
                    <a16:creationId xmlns:a16="http://schemas.microsoft.com/office/drawing/2014/main" id="{6006BE24-68BC-4F9F-965D-8BC912AA52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1" name="AutoShape 325">
                <a:extLst>
                  <a:ext uri="{FF2B5EF4-FFF2-40B4-BE49-F238E27FC236}">
                    <a16:creationId xmlns:a16="http://schemas.microsoft.com/office/drawing/2014/main" id="{A28150FA-82C9-4A27-9575-BA3639DC94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2" name="AutoShape 326">
                <a:extLst>
                  <a:ext uri="{FF2B5EF4-FFF2-40B4-BE49-F238E27FC236}">
                    <a16:creationId xmlns:a16="http://schemas.microsoft.com/office/drawing/2014/main" id="{643539B9-CBBC-42DC-A0F4-EDABB0494E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3" name="AutoShape 327">
                <a:extLst>
                  <a:ext uri="{FF2B5EF4-FFF2-40B4-BE49-F238E27FC236}">
                    <a16:creationId xmlns:a16="http://schemas.microsoft.com/office/drawing/2014/main" id="{39E6696A-6FD5-4F07-A70A-E7B01CE06D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4" name="AutoShape 328">
                <a:extLst>
                  <a:ext uri="{FF2B5EF4-FFF2-40B4-BE49-F238E27FC236}">
                    <a16:creationId xmlns:a16="http://schemas.microsoft.com/office/drawing/2014/main" id="{51B80C5A-9705-4FC9-B3C0-443DFE355C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625" name="Group 329">
              <a:extLst>
                <a:ext uri="{FF2B5EF4-FFF2-40B4-BE49-F238E27FC236}">
                  <a16:creationId xmlns:a16="http://schemas.microsoft.com/office/drawing/2014/main" id="{4CB1621E-9526-425B-BAE7-CC0B6E234884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367"/>
              <a:ext cx="494" cy="57"/>
              <a:chOff x="2893" y="2897"/>
              <a:chExt cx="1220" cy="198"/>
            </a:xfrm>
          </p:grpSpPr>
          <p:sp>
            <p:nvSpPr>
              <p:cNvPr id="55626" name="AutoShape 330">
                <a:extLst>
                  <a:ext uri="{FF2B5EF4-FFF2-40B4-BE49-F238E27FC236}">
                    <a16:creationId xmlns:a16="http://schemas.microsoft.com/office/drawing/2014/main" id="{CF4452D5-2129-4DA5-B909-053B02297C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7" name="AutoShape 331">
                <a:extLst>
                  <a:ext uri="{FF2B5EF4-FFF2-40B4-BE49-F238E27FC236}">
                    <a16:creationId xmlns:a16="http://schemas.microsoft.com/office/drawing/2014/main" id="{6B4081A9-3CAD-477B-99E9-6BB53E5455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8" name="AutoShape 332">
                <a:extLst>
                  <a:ext uri="{FF2B5EF4-FFF2-40B4-BE49-F238E27FC236}">
                    <a16:creationId xmlns:a16="http://schemas.microsoft.com/office/drawing/2014/main" id="{FACCAC8D-E89F-438C-8111-6C1AD4F838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29" name="AutoShape 333">
                <a:extLst>
                  <a:ext uri="{FF2B5EF4-FFF2-40B4-BE49-F238E27FC236}">
                    <a16:creationId xmlns:a16="http://schemas.microsoft.com/office/drawing/2014/main" id="{C9A0E071-DA70-4382-9FA5-606B123C1D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0" name="AutoShape 334">
                <a:extLst>
                  <a:ext uri="{FF2B5EF4-FFF2-40B4-BE49-F238E27FC236}">
                    <a16:creationId xmlns:a16="http://schemas.microsoft.com/office/drawing/2014/main" id="{8C62BFA5-6056-4268-B6D9-9F974795F0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1" name="AutoShape 335">
                <a:extLst>
                  <a:ext uri="{FF2B5EF4-FFF2-40B4-BE49-F238E27FC236}">
                    <a16:creationId xmlns:a16="http://schemas.microsoft.com/office/drawing/2014/main" id="{7F3A2AF0-EB9B-4471-A560-4B03B1FB75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2" name="AutoShape 336">
                <a:extLst>
                  <a:ext uri="{FF2B5EF4-FFF2-40B4-BE49-F238E27FC236}">
                    <a16:creationId xmlns:a16="http://schemas.microsoft.com/office/drawing/2014/main" id="{6B1B9F01-D437-4BB0-A7C3-58B0435C03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3" name="AutoShape 337">
                <a:extLst>
                  <a:ext uri="{FF2B5EF4-FFF2-40B4-BE49-F238E27FC236}">
                    <a16:creationId xmlns:a16="http://schemas.microsoft.com/office/drawing/2014/main" id="{42A7B8A5-3FF1-42C8-9AB2-D525D9E24C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4" name="AutoShape 338">
                <a:extLst>
                  <a:ext uri="{FF2B5EF4-FFF2-40B4-BE49-F238E27FC236}">
                    <a16:creationId xmlns:a16="http://schemas.microsoft.com/office/drawing/2014/main" id="{EBFD103E-2FA7-45DE-9411-93603C503A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5" name="AutoShape 339">
                <a:extLst>
                  <a:ext uri="{FF2B5EF4-FFF2-40B4-BE49-F238E27FC236}">
                    <a16:creationId xmlns:a16="http://schemas.microsoft.com/office/drawing/2014/main" id="{84F04FB0-57A5-4758-BA8A-697BDEB408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6" name="AutoShape 340">
                <a:extLst>
                  <a:ext uri="{FF2B5EF4-FFF2-40B4-BE49-F238E27FC236}">
                    <a16:creationId xmlns:a16="http://schemas.microsoft.com/office/drawing/2014/main" id="{2DEC2AFC-DAD7-45C6-8C0E-B32C624ADB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7" name="AutoShape 341">
                <a:extLst>
                  <a:ext uri="{FF2B5EF4-FFF2-40B4-BE49-F238E27FC236}">
                    <a16:creationId xmlns:a16="http://schemas.microsoft.com/office/drawing/2014/main" id="{05795B84-8034-40F7-8389-DE7C312062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8" name="AutoShape 342">
                <a:extLst>
                  <a:ext uri="{FF2B5EF4-FFF2-40B4-BE49-F238E27FC236}">
                    <a16:creationId xmlns:a16="http://schemas.microsoft.com/office/drawing/2014/main" id="{54FA97E5-30A2-4EB0-AB45-D7D6306365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39" name="AutoShape 343">
                <a:extLst>
                  <a:ext uri="{FF2B5EF4-FFF2-40B4-BE49-F238E27FC236}">
                    <a16:creationId xmlns:a16="http://schemas.microsoft.com/office/drawing/2014/main" id="{0713A82A-23E9-416A-970A-837AD5CBC6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40" name="AutoShape 344">
                <a:extLst>
                  <a:ext uri="{FF2B5EF4-FFF2-40B4-BE49-F238E27FC236}">
                    <a16:creationId xmlns:a16="http://schemas.microsoft.com/office/drawing/2014/main" id="{D6CEA2BC-C33D-46EA-8956-191E6800F2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41" name="AutoShape 345">
                <a:extLst>
                  <a:ext uri="{FF2B5EF4-FFF2-40B4-BE49-F238E27FC236}">
                    <a16:creationId xmlns:a16="http://schemas.microsoft.com/office/drawing/2014/main" id="{AC9EF0D4-3309-4A6D-86A0-A46728B96A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642" name="Group 346">
              <a:extLst>
                <a:ext uri="{FF2B5EF4-FFF2-40B4-BE49-F238E27FC236}">
                  <a16:creationId xmlns:a16="http://schemas.microsoft.com/office/drawing/2014/main" id="{80ED9075-CB91-443A-84CC-B7998B0C9A4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346"/>
              <a:ext cx="48" cy="48"/>
              <a:chOff x="4452" y="90"/>
              <a:chExt cx="227" cy="227"/>
            </a:xfrm>
          </p:grpSpPr>
          <p:sp>
            <p:nvSpPr>
              <p:cNvPr id="55643" name="Oval 347">
                <a:extLst>
                  <a:ext uri="{FF2B5EF4-FFF2-40B4-BE49-F238E27FC236}">
                    <a16:creationId xmlns:a16="http://schemas.microsoft.com/office/drawing/2014/main" id="{5F951F35-92A6-44A4-96B8-1B2CE9BC56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644" name="Group 348">
                <a:extLst>
                  <a:ext uri="{FF2B5EF4-FFF2-40B4-BE49-F238E27FC236}">
                    <a16:creationId xmlns:a16="http://schemas.microsoft.com/office/drawing/2014/main" id="{F34256FA-195A-4F86-97A7-1B1C6846E6D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645" name="Oval 349">
                  <a:extLst>
                    <a:ext uri="{FF2B5EF4-FFF2-40B4-BE49-F238E27FC236}">
                      <a16:creationId xmlns:a16="http://schemas.microsoft.com/office/drawing/2014/main" id="{6FDF5787-AD12-45E8-9462-3498A7B351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46" name="Oval 350">
                  <a:extLst>
                    <a:ext uri="{FF2B5EF4-FFF2-40B4-BE49-F238E27FC236}">
                      <a16:creationId xmlns:a16="http://schemas.microsoft.com/office/drawing/2014/main" id="{C82D13D6-BCB7-4320-9FED-F0015ED7215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47" name="Oval 351">
                  <a:extLst>
                    <a:ext uri="{FF2B5EF4-FFF2-40B4-BE49-F238E27FC236}">
                      <a16:creationId xmlns:a16="http://schemas.microsoft.com/office/drawing/2014/main" id="{EA1E149E-2BF4-429D-82B7-C2E47066A73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48" name="AutoShape 352">
                  <a:extLst>
                    <a:ext uri="{FF2B5EF4-FFF2-40B4-BE49-F238E27FC236}">
                      <a16:creationId xmlns:a16="http://schemas.microsoft.com/office/drawing/2014/main" id="{41A431AB-D504-4E90-9B67-BB854BE495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649" name="Group 353">
            <a:extLst>
              <a:ext uri="{FF2B5EF4-FFF2-40B4-BE49-F238E27FC236}">
                <a16:creationId xmlns:a16="http://schemas.microsoft.com/office/drawing/2014/main" id="{861E6283-5A5A-440D-A614-1D3A213E2D45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2289175" y="3681413"/>
            <a:ext cx="1584325" cy="274637"/>
            <a:chOff x="3489" y="147"/>
            <a:chExt cx="1701" cy="296"/>
          </a:xfrm>
        </p:grpSpPr>
        <p:sp>
          <p:nvSpPr>
            <p:cNvPr id="55650" name="Rectangle 354">
              <a:extLst>
                <a:ext uri="{FF2B5EF4-FFF2-40B4-BE49-F238E27FC236}">
                  <a16:creationId xmlns:a16="http://schemas.microsoft.com/office/drawing/2014/main" id="{83DBE910-3FC8-469F-8DFB-471D0E3EF3D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651" name="Rectangle 355">
              <a:extLst>
                <a:ext uri="{FF2B5EF4-FFF2-40B4-BE49-F238E27FC236}">
                  <a16:creationId xmlns:a16="http://schemas.microsoft.com/office/drawing/2014/main" id="{2D8AC1AB-7E82-4D72-AC0B-8CDCEB868FE0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652" name="Rectangle 356">
              <a:extLst>
                <a:ext uri="{FF2B5EF4-FFF2-40B4-BE49-F238E27FC236}">
                  <a16:creationId xmlns:a16="http://schemas.microsoft.com/office/drawing/2014/main" id="{15B8FDF7-2D94-4FDC-9FD9-2AEC788E9F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38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653" name="Rectangle 357">
              <a:extLst>
                <a:ext uri="{FF2B5EF4-FFF2-40B4-BE49-F238E27FC236}">
                  <a16:creationId xmlns:a16="http://schemas.microsoft.com/office/drawing/2014/main" id="{9F5A1BF3-9BAA-4EA8-B138-36E9DBF86E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7"/>
              <a:ext cx="1701" cy="255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654" name="Group 358">
              <a:extLst>
                <a:ext uri="{FF2B5EF4-FFF2-40B4-BE49-F238E27FC236}">
                  <a16:creationId xmlns:a16="http://schemas.microsoft.com/office/drawing/2014/main" id="{6C402118-4B94-47D8-83EA-E619B28A87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261"/>
              <a:ext cx="48" cy="48"/>
              <a:chOff x="4452" y="90"/>
              <a:chExt cx="227" cy="227"/>
            </a:xfrm>
          </p:grpSpPr>
          <p:sp>
            <p:nvSpPr>
              <p:cNvPr id="55655" name="Oval 359">
                <a:extLst>
                  <a:ext uri="{FF2B5EF4-FFF2-40B4-BE49-F238E27FC236}">
                    <a16:creationId xmlns:a16="http://schemas.microsoft.com/office/drawing/2014/main" id="{992ADBCF-0D16-45B8-A63D-515CD8E52E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656" name="Group 360">
                <a:extLst>
                  <a:ext uri="{FF2B5EF4-FFF2-40B4-BE49-F238E27FC236}">
                    <a16:creationId xmlns:a16="http://schemas.microsoft.com/office/drawing/2014/main" id="{A5631445-2BD8-46B4-9615-28D48B5E8E9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657" name="Oval 361">
                  <a:extLst>
                    <a:ext uri="{FF2B5EF4-FFF2-40B4-BE49-F238E27FC236}">
                      <a16:creationId xmlns:a16="http://schemas.microsoft.com/office/drawing/2014/main" id="{B7F903F5-47FA-4C63-BC9D-77FB8235058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58" name="Oval 362">
                  <a:extLst>
                    <a:ext uri="{FF2B5EF4-FFF2-40B4-BE49-F238E27FC236}">
                      <a16:creationId xmlns:a16="http://schemas.microsoft.com/office/drawing/2014/main" id="{E2E660FC-E1D6-4922-8A99-12A4F2A7B5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59" name="Oval 363">
                  <a:extLst>
                    <a:ext uri="{FF2B5EF4-FFF2-40B4-BE49-F238E27FC236}">
                      <a16:creationId xmlns:a16="http://schemas.microsoft.com/office/drawing/2014/main" id="{6A728612-56CA-44A3-96E7-0FCABCBE958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660" name="AutoShape 364">
                  <a:extLst>
                    <a:ext uri="{FF2B5EF4-FFF2-40B4-BE49-F238E27FC236}">
                      <a16:creationId xmlns:a16="http://schemas.microsoft.com/office/drawing/2014/main" id="{9DB7B739-19CC-4A9B-BB29-74F92B5E29B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661" name="Rectangle 365">
              <a:extLst>
                <a:ext uri="{FF2B5EF4-FFF2-40B4-BE49-F238E27FC236}">
                  <a16:creationId xmlns:a16="http://schemas.microsoft.com/office/drawing/2014/main" id="{CA5CAE51-7925-4DD8-BF31-9E0CAD6737D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47"/>
              <a:ext cx="57" cy="282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662" name="Group 366">
              <a:extLst>
                <a:ext uri="{FF2B5EF4-FFF2-40B4-BE49-F238E27FC236}">
                  <a16:creationId xmlns:a16="http://schemas.microsoft.com/office/drawing/2014/main" id="{561A6817-4B4C-4196-BAE5-EE630A9363B4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317"/>
              <a:ext cx="494" cy="57"/>
              <a:chOff x="2893" y="2897"/>
              <a:chExt cx="1220" cy="198"/>
            </a:xfrm>
          </p:grpSpPr>
          <p:sp>
            <p:nvSpPr>
              <p:cNvPr id="55663" name="AutoShape 367">
                <a:extLst>
                  <a:ext uri="{FF2B5EF4-FFF2-40B4-BE49-F238E27FC236}">
                    <a16:creationId xmlns:a16="http://schemas.microsoft.com/office/drawing/2014/main" id="{04A5B857-1417-4C6E-A63E-AE841210B1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4" name="AutoShape 368">
                <a:extLst>
                  <a:ext uri="{FF2B5EF4-FFF2-40B4-BE49-F238E27FC236}">
                    <a16:creationId xmlns:a16="http://schemas.microsoft.com/office/drawing/2014/main" id="{3D117150-1C6E-4E83-9682-573E63A93B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5" name="AutoShape 369">
                <a:extLst>
                  <a:ext uri="{FF2B5EF4-FFF2-40B4-BE49-F238E27FC236}">
                    <a16:creationId xmlns:a16="http://schemas.microsoft.com/office/drawing/2014/main" id="{E64C34E4-AC16-4614-9E77-639DF4A444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6" name="AutoShape 370">
                <a:extLst>
                  <a:ext uri="{FF2B5EF4-FFF2-40B4-BE49-F238E27FC236}">
                    <a16:creationId xmlns:a16="http://schemas.microsoft.com/office/drawing/2014/main" id="{7FB9E424-3750-4C23-BB77-DA5AA1DD50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7" name="AutoShape 371">
                <a:extLst>
                  <a:ext uri="{FF2B5EF4-FFF2-40B4-BE49-F238E27FC236}">
                    <a16:creationId xmlns:a16="http://schemas.microsoft.com/office/drawing/2014/main" id="{E09FA768-7DA0-4222-BB3E-D0F6845CA2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8" name="AutoShape 372">
                <a:extLst>
                  <a:ext uri="{FF2B5EF4-FFF2-40B4-BE49-F238E27FC236}">
                    <a16:creationId xmlns:a16="http://schemas.microsoft.com/office/drawing/2014/main" id="{7B6D1094-C6E1-4EC5-A414-3FD0D4E1A9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69" name="AutoShape 373">
                <a:extLst>
                  <a:ext uri="{FF2B5EF4-FFF2-40B4-BE49-F238E27FC236}">
                    <a16:creationId xmlns:a16="http://schemas.microsoft.com/office/drawing/2014/main" id="{89132E67-5E58-441D-8019-65B7663887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0" name="AutoShape 374">
                <a:extLst>
                  <a:ext uri="{FF2B5EF4-FFF2-40B4-BE49-F238E27FC236}">
                    <a16:creationId xmlns:a16="http://schemas.microsoft.com/office/drawing/2014/main" id="{BEE3675D-386C-4CC1-8458-EACFB7889A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1" name="AutoShape 375">
                <a:extLst>
                  <a:ext uri="{FF2B5EF4-FFF2-40B4-BE49-F238E27FC236}">
                    <a16:creationId xmlns:a16="http://schemas.microsoft.com/office/drawing/2014/main" id="{9CB7C78A-B30A-4E44-98CD-0CBD1CA7BC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2" name="AutoShape 376">
                <a:extLst>
                  <a:ext uri="{FF2B5EF4-FFF2-40B4-BE49-F238E27FC236}">
                    <a16:creationId xmlns:a16="http://schemas.microsoft.com/office/drawing/2014/main" id="{8112ACC1-6119-4F54-B87F-DFAB50C93F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3" name="AutoShape 377">
                <a:extLst>
                  <a:ext uri="{FF2B5EF4-FFF2-40B4-BE49-F238E27FC236}">
                    <a16:creationId xmlns:a16="http://schemas.microsoft.com/office/drawing/2014/main" id="{D23BAF6F-0E8C-4DC4-8DF9-EBED827EDB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4" name="AutoShape 378">
                <a:extLst>
                  <a:ext uri="{FF2B5EF4-FFF2-40B4-BE49-F238E27FC236}">
                    <a16:creationId xmlns:a16="http://schemas.microsoft.com/office/drawing/2014/main" id="{EED0B0E1-F0DF-4A83-B588-193419C412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5" name="AutoShape 379">
                <a:extLst>
                  <a:ext uri="{FF2B5EF4-FFF2-40B4-BE49-F238E27FC236}">
                    <a16:creationId xmlns:a16="http://schemas.microsoft.com/office/drawing/2014/main" id="{70A81E51-EF9B-49B6-8D0C-6EAEE74B53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6" name="AutoShape 380">
                <a:extLst>
                  <a:ext uri="{FF2B5EF4-FFF2-40B4-BE49-F238E27FC236}">
                    <a16:creationId xmlns:a16="http://schemas.microsoft.com/office/drawing/2014/main" id="{935E7D79-1AF1-49B5-834F-0DB2DEE86E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7" name="AutoShape 381">
                <a:extLst>
                  <a:ext uri="{FF2B5EF4-FFF2-40B4-BE49-F238E27FC236}">
                    <a16:creationId xmlns:a16="http://schemas.microsoft.com/office/drawing/2014/main" id="{55EA6E79-431B-4BEE-9E0A-A624918011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78" name="AutoShape 382">
                <a:extLst>
                  <a:ext uri="{FF2B5EF4-FFF2-40B4-BE49-F238E27FC236}">
                    <a16:creationId xmlns:a16="http://schemas.microsoft.com/office/drawing/2014/main" id="{3E482D34-CEB2-47B9-BF6E-A3581A3B26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679" name="Group 383">
              <a:extLst>
                <a:ext uri="{FF2B5EF4-FFF2-40B4-BE49-F238E27FC236}">
                  <a16:creationId xmlns:a16="http://schemas.microsoft.com/office/drawing/2014/main" id="{53B87457-9E90-4D80-A33D-158CE5C0696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317"/>
              <a:ext cx="494" cy="57"/>
              <a:chOff x="2893" y="2897"/>
              <a:chExt cx="1220" cy="198"/>
            </a:xfrm>
          </p:grpSpPr>
          <p:sp>
            <p:nvSpPr>
              <p:cNvPr id="55680" name="AutoShape 384">
                <a:extLst>
                  <a:ext uri="{FF2B5EF4-FFF2-40B4-BE49-F238E27FC236}">
                    <a16:creationId xmlns:a16="http://schemas.microsoft.com/office/drawing/2014/main" id="{5571219E-2B9E-4AAE-9901-532323D5FE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1" name="AutoShape 385">
                <a:extLst>
                  <a:ext uri="{FF2B5EF4-FFF2-40B4-BE49-F238E27FC236}">
                    <a16:creationId xmlns:a16="http://schemas.microsoft.com/office/drawing/2014/main" id="{64B872AA-6978-43E0-8B12-79E13EC059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2" name="AutoShape 386">
                <a:extLst>
                  <a:ext uri="{FF2B5EF4-FFF2-40B4-BE49-F238E27FC236}">
                    <a16:creationId xmlns:a16="http://schemas.microsoft.com/office/drawing/2014/main" id="{C7A9A49E-A1D5-453D-B318-4F8D11BFFE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3" name="AutoShape 387">
                <a:extLst>
                  <a:ext uri="{FF2B5EF4-FFF2-40B4-BE49-F238E27FC236}">
                    <a16:creationId xmlns:a16="http://schemas.microsoft.com/office/drawing/2014/main" id="{60CC1B9F-FDAB-4B20-A42C-13FD2A6A00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4" name="AutoShape 388">
                <a:extLst>
                  <a:ext uri="{FF2B5EF4-FFF2-40B4-BE49-F238E27FC236}">
                    <a16:creationId xmlns:a16="http://schemas.microsoft.com/office/drawing/2014/main" id="{FF157775-5AE6-4546-8CC1-8C33DE2246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5" name="AutoShape 389">
                <a:extLst>
                  <a:ext uri="{FF2B5EF4-FFF2-40B4-BE49-F238E27FC236}">
                    <a16:creationId xmlns:a16="http://schemas.microsoft.com/office/drawing/2014/main" id="{2BA3DB0F-4D72-4EF7-A9CF-7CACE5C0EA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6" name="AutoShape 390">
                <a:extLst>
                  <a:ext uri="{FF2B5EF4-FFF2-40B4-BE49-F238E27FC236}">
                    <a16:creationId xmlns:a16="http://schemas.microsoft.com/office/drawing/2014/main" id="{C9AEEDB4-E6CE-4E6A-BFFE-16A625B5C5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7" name="AutoShape 391">
                <a:extLst>
                  <a:ext uri="{FF2B5EF4-FFF2-40B4-BE49-F238E27FC236}">
                    <a16:creationId xmlns:a16="http://schemas.microsoft.com/office/drawing/2014/main" id="{55359123-01DB-4F04-BAA0-22F9589F9A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8" name="AutoShape 392">
                <a:extLst>
                  <a:ext uri="{FF2B5EF4-FFF2-40B4-BE49-F238E27FC236}">
                    <a16:creationId xmlns:a16="http://schemas.microsoft.com/office/drawing/2014/main" id="{998E3F25-B93B-4FBC-A92A-EFEBE26272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89" name="AutoShape 393">
                <a:extLst>
                  <a:ext uri="{FF2B5EF4-FFF2-40B4-BE49-F238E27FC236}">
                    <a16:creationId xmlns:a16="http://schemas.microsoft.com/office/drawing/2014/main" id="{D924C96F-9B35-4750-BDF1-493C72D2F3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0" name="AutoShape 394">
                <a:extLst>
                  <a:ext uri="{FF2B5EF4-FFF2-40B4-BE49-F238E27FC236}">
                    <a16:creationId xmlns:a16="http://schemas.microsoft.com/office/drawing/2014/main" id="{A394C7CE-D596-45DA-9627-4990BCE5BB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1" name="AutoShape 395">
                <a:extLst>
                  <a:ext uri="{FF2B5EF4-FFF2-40B4-BE49-F238E27FC236}">
                    <a16:creationId xmlns:a16="http://schemas.microsoft.com/office/drawing/2014/main" id="{8EC6C81F-85DA-4E33-AC56-2E0B7646DA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2" name="AutoShape 396">
                <a:extLst>
                  <a:ext uri="{FF2B5EF4-FFF2-40B4-BE49-F238E27FC236}">
                    <a16:creationId xmlns:a16="http://schemas.microsoft.com/office/drawing/2014/main" id="{4730DCF0-1BA1-4A01-8838-8B3289003A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3" name="AutoShape 397">
                <a:extLst>
                  <a:ext uri="{FF2B5EF4-FFF2-40B4-BE49-F238E27FC236}">
                    <a16:creationId xmlns:a16="http://schemas.microsoft.com/office/drawing/2014/main" id="{C9B0B134-6D7E-4536-9AA2-BE4B223007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4" name="AutoShape 398">
                <a:extLst>
                  <a:ext uri="{FF2B5EF4-FFF2-40B4-BE49-F238E27FC236}">
                    <a16:creationId xmlns:a16="http://schemas.microsoft.com/office/drawing/2014/main" id="{99598391-4CB1-4DE9-967E-DE953C0E43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695" name="AutoShape 399">
                <a:extLst>
                  <a:ext uri="{FF2B5EF4-FFF2-40B4-BE49-F238E27FC236}">
                    <a16:creationId xmlns:a16="http://schemas.microsoft.com/office/drawing/2014/main" id="{32670996-7B45-48D8-B3CC-9EDE4A7981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696" name="Group 400">
              <a:extLst>
                <a:ext uri="{FF2B5EF4-FFF2-40B4-BE49-F238E27FC236}">
                  <a16:creationId xmlns:a16="http://schemas.microsoft.com/office/drawing/2014/main" id="{D5967063-3032-4DCE-AE4E-7B62E6BEB11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260"/>
              <a:ext cx="48" cy="48"/>
              <a:chOff x="4452" y="90"/>
              <a:chExt cx="227" cy="227"/>
            </a:xfrm>
          </p:grpSpPr>
          <p:sp>
            <p:nvSpPr>
              <p:cNvPr id="55697" name="Oval 401">
                <a:extLst>
                  <a:ext uri="{FF2B5EF4-FFF2-40B4-BE49-F238E27FC236}">
                    <a16:creationId xmlns:a16="http://schemas.microsoft.com/office/drawing/2014/main" id="{097D7D56-ECE2-4635-AB3A-2194E6BFC3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698" name="Group 402">
                <a:extLst>
                  <a:ext uri="{FF2B5EF4-FFF2-40B4-BE49-F238E27FC236}">
                    <a16:creationId xmlns:a16="http://schemas.microsoft.com/office/drawing/2014/main" id="{8B5CD5DF-101A-4260-9B27-6223423C6D0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699" name="Oval 403">
                  <a:extLst>
                    <a:ext uri="{FF2B5EF4-FFF2-40B4-BE49-F238E27FC236}">
                      <a16:creationId xmlns:a16="http://schemas.microsoft.com/office/drawing/2014/main" id="{6A754142-51E1-43D2-BEB9-78E924ACC69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00" name="Oval 404">
                  <a:extLst>
                    <a:ext uri="{FF2B5EF4-FFF2-40B4-BE49-F238E27FC236}">
                      <a16:creationId xmlns:a16="http://schemas.microsoft.com/office/drawing/2014/main" id="{DB93F950-60CD-4F18-AC89-A3A828D642B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01" name="Oval 405">
                  <a:extLst>
                    <a:ext uri="{FF2B5EF4-FFF2-40B4-BE49-F238E27FC236}">
                      <a16:creationId xmlns:a16="http://schemas.microsoft.com/office/drawing/2014/main" id="{B4266C3E-479B-44CB-A1FC-9E9CDA99018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02" name="AutoShape 406">
                  <a:extLst>
                    <a:ext uri="{FF2B5EF4-FFF2-40B4-BE49-F238E27FC236}">
                      <a16:creationId xmlns:a16="http://schemas.microsoft.com/office/drawing/2014/main" id="{372E2A12-85A8-4EFC-9576-B420F85C80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703" name="Group 407">
            <a:extLst>
              <a:ext uri="{FF2B5EF4-FFF2-40B4-BE49-F238E27FC236}">
                <a16:creationId xmlns:a16="http://schemas.microsoft.com/office/drawing/2014/main" id="{3F6539C4-EA11-4054-BD16-8CF14E4C0DAD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4160838" y="3644900"/>
            <a:ext cx="1584325" cy="274638"/>
            <a:chOff x="3489" y="488"/>
            <a:chExt cx="1701" cy="296"/>
          </a:xfrm>
        </p:grpSpPr>
        <p:sp>
          <p:nvSpPr>
            <p:cNvPr id="55704" name="Rectangle 408">
              <a:extLst>
                <a:ext uri="{FF2B5EF4-FFF2-40B4-BE49-F238E27FC236}">
                  <a16:creationId xmlns:a16="http://schemas.microsoft.com/office/drawing/2014/main" id="{7C66EE5D-A254-447C-9A4A-7FF64EB4861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75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05" name="Rectangle 409">
              <a:extLst>
                <a:ext uri="{FF2B5EF4-FFF2-40B4-BE49-F238E27FC236}">
                  <a16:creationId xmlns:a16="http://schemas.microsoft.com/office/drawing/2014/main" id="{BB2D0D03-AECF-4197-B839-8940BC51A3C0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755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06" name="Rectangle 410">
              <a:extLst>
                <a:ext uri="{FF2B5EF4-FFF2-40B4-BE49-F238E27FC236}">
                  <a16:creationId xmlns:a16="http://schemas.microsoft.com/office/drawing/2014/main" id="{04731E00-F7B0-4198-B3DA-D2C9851767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725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07" name="Rectangle 411">
              <a:extLst>
                <a:ext uri="{FF2B5EF4-FFF2-40B4-BE49-F238E27FC236}">
                  <a16:creationId xmlns:a16="http://schemas.microsoft.com/office/drawing/2014/main" id="{B2921AA1-DAC0-495A-B323-E0C4C6B7BC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488"/>
              <a:ext cx="1701" cy="25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708" name="Group 412">
              <a:extLst>
                <a:ext uri="{FF2B5EF4-FFF2-40B4-BE49-F238E27FC236}">
                  <a16:creationId xmlns:a16="http://schemas.microsoft.com/office/drawing/2014/main" id="{BF5A1427-022D-4D67-8DF5-15BFE5895B8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602"/>
              <a:ext cx="48" cy="48"/>
              <a:chOff x="4452" y="90"/>
              <a:chExt cx="227" cy="227"/>
            </a:xfrm>
          </p:grpSpPr>
          <p:sp>
            <p:nvSpPr>
              <p:cNvPr id="55709" name="Oval 413">
                <a:extLst>
                  <a:ext uri="{FF2B5EF4-FFF2-40B4-BE49-F238E27FC236}">
                    <a16:creationId xmlns:a16="http://schemas.microsoft.com/office/drawing/2014/main" id="{E0DD56E6-6FE4-416B-941D-F04527B722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710" name="Group 414">
                <a:extLst>
                  <a:ext uri="{FF2B5EF4-FFF2-40B4-BE49-F238E27FC236}">
                    <a16:creationId xmlns:a16="http://schemas.microsoft.com/office/drawing/2014/main" id="{9F309CF2-1AC0-43D8-AA43-7A0C1670E27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711" name="Oval 415">
                  <a:extLst>
                    <a:ext uri="{FF2B5EF4-FFF2-40B4-BE49-F238E27FC236}">
                      <a16:creationId xmlns:a16="http://schemas.microsoft.com/office/drawing/2014/main" id="{A87DEF0A-FD8D-4210-ADDF-8C66DF1ECD4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12" name="Oval 416">
                  <a:extLst>
                    <a:ext uri="{FF2B5EF4-FFF2-40B4-BE49-F238E27FC236}">
                      <a16:creationId xmlns:a16="http://schemas.microsoft.com/office/drawing/2014/main" id="{2C981B3B-220F-4918-92B6-524728211DC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13" name="Oval 417">
                  <a:extLst>
                    <a:ext uri="{FF2B5EF4-FFF2-40B4-BE49-F238E27FC236}">
                      <a16:creationId xmlns:a16="http://schemas.microsoft.com/office/drawing/2014/main" id="{82507A6D-99A6-4796-95DB-15FC4EE7F19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14" name="AutoShape 418">
                  <a:extLst>
                    <a:ext uri="{FF2B5EF4-FFF2-40B4-BE49-F238E27FC236}">
                      <a16:creationId xmlns:a16="http://schemas.microsoft.com/office/drawing/2014/main" id="{1E59A5D8-3924-4E90-BF95-C15DDDD70C4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715" name="Rectangle 419">
              <a:extLst>
                <a:ext uri="{FF2B5EF4-FFF2-40B4-BE49-F238E27FC236}">
                  <a16:creationId xmlns:a16="http://schemas.microsoft.com/office/drawing/2014/main" id="{E1CDC08B-C8AA-4D2A-B421-5B4675F3E621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488"/>
              <a:ext cx="57" cy="282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716" name="Group 420">
              <a:extLst>
                <a:ext uri="{FF2B5EF4-FFF2-40B4-BE49-F238E27FC236}">
                  <a16:creationId xmlns:a16="http://schemas.microsoft.com/office/drawing/2014/main" id="{BFE0EE9B-93E4-4D21-BC5A-D2EC0BF869D6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658"/>
              <a:ext cx="494" cy="57"/>
              <a:chOff x="2893" y="2897"/>
              <a:chExt cx="1220" cy="198"/>
            </a:xfrm>
          </p:grpSpPr>
          <p:sp>
            <p:nvSpPr>
              <p:cNvPr id="55717" name="AutoShape 421">
                <a:extLst>
                  <a:ext uri="{FF2B5EF4-FFF2-40B4-BE49-F238E27FC236}">
                    <a16:creationId xmlns:a16="http://schemas.microsoft.com/office/drawing/2014/main" id="{A82DBD58-1D9D-4466-9C43-CC69BB6C8C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18" name="AutoShape 422">
                <a:extLst>
                  <a:ext uri="{FF2B5EF4-FFF2-40B4-BE49-F238E27FC236}">
                    <a16:creationId xmlns:a16="http://schemas.microsoft.com/office/drawing/2014/main" id="{E402E09F-4F1B-4BBA-86E7-8B3689CE46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19" name="AutoShape 423">
                <a:extLst>
                  <a:ext uri="{FF2B5EF4-FFF2-40B4-BE49-F238E27FC236}">
                    <a16:creationId xmlns:a16="http://schemas.microsoft.com/office/drawing/2014/main" id="{612AA3A8-1504-4563-979A-70DE7C028B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0" name="AutoShape 424">
                <a:extLst>
                  <a:ext uri="{FF2B5EF4-FFF2-40B4-BE49-F238E27FC236}">
                    <a16:creationId xmlns:a16="http://schemas.microsoft.com/office/drawing/2014/main" id="{D29015F1-A43C-4BFC-A98B-4D2AA71D2F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1" name="AutoShape 425">
                <a:extLst>
                  <a:ext uri="{FF2B5EF4-FFF2-40B4-BE49-F238E27FC236}">
                    <a16:creationId xmlns:a16="http://schemas.microsoft.com/office/drawing/2014/main" id="{B1FE3475-5A7C-45E5-A0C3-CC2426FC11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2" name="AutoShape 426">
                <a:extLst>
                  <a:ext uri="{FF2B5EF4-FFF2-40B4-BE49-F238E27FC236}">
                    <a16:creationId xmlns:a16="http://schemas.microsoft.com/office/drawing/2014/main" id="{7B54FA9C-D183-4628-8521-3C02E77937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3" name="AutoShape 427">
                <a:extLst>
                  <a:ext uri="{FF2B5EF4-FFF2-40B4-BE49-F238E27FC236}">
                    <a16:creationId xmlns:a16="http://schemas.microsoft.com/office/drawing/2014/main" id="{6A4F7218-FA96-493F-BF97-D6F5E59E66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4" name="AutoShape 428">
                <a:extLst>
                  <a:ext uri="{FF2B5EF4-FFF2-40B4-BE49-F238E27FC236}">
                    <a16:creationId xmlns:a16="http://schemas.microsoft.com/office/drawing/2014/main" id="{D0A032DB-C83F-4FA5-A160-CEB7A8D199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5" name="AutoShape 429">
                <a:extLst>
                  <a:ext uri="{FF2B5EF4-FFF2-40B4-BE49-F238E27FC236}">
                    <a16:creationId xmlns:a16="http://schemas.microsoft.com/office/drawing/2014/main" id="{B7AE12FC-724C-4310-865C-F9BE79BC8B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6" name="AutoShape 430">
                <a:extLst>
                  <a:ext uri="{FF2B5EF4-FFF2-40B4-BE49-F238E27FC236}">
                    <a16:creationId xmlns:a16="http://schemas.microsoft.com/office/drawing/2014/main" id="{362AB263-F20D-43F8-A9E9-769E534DBC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7" name="AutoShape 431">
                <a:extLst>
                  <a:ext uri="{FF2B5EF4-FFF2-40B4-BE49-F238E27FC236}">
                    <a16:creationId xmlns:a16="http://schemas.microsoft.com/office/drawing/2014/main" id="{BBFA70BF-6BD4-4207-A596-77AA1AAC80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8" name="AutoShape 432">
                <a:extLst>
                  <a:ext uri="{FF2B5EF4-FFF2-40B4-BE49-F238E27FC236}">
                    <a16:creationId xmlns:a16="http://schemas.microsoft.com/office/drawing/2014/main" id="{9702F10F-842B-4E3F-81C3-7D91AA3425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29" name="AutoShape 433">
                <a:extLst>
                  <a:ext uri="{FF2B5EF4-FFF2-40B4-BE49-F238E27FC236}">
                    <a16:creationId xmlns:a16="http://schemas.microsoft.com/office/drawing/2014/main" id="{990A491F-F222-42D5-BDE1-FE32EB8367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0" name="AutoShape 434">
                <a:extLst>
                  <a:ext uri="{FF2B5EF4-FFF2-40B4-BE49-F238E27FC236}">
                    <a16:creationId xmlns:a16="http://schemas.microsoft.com/office/drawing/2014/main" id="{628FC068-D012-49B6-833D-CD88C095D8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1" name="AutoShape 435">
                <a:extLst>
                  <a:ext uri="{FF2B5EF4-FFF2-40B4-BE49-F238E27FC236}">
                    <a16:creationId xmlns:a16="http://schemas.microsoft.com/office/drawing/2014/main" id="{7E3C7D51-BD3A-4843-B29C-63A6C77766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2" name="AutoShape 436">
                <a:extLst>
                  <a:ext uri="{FF2B5EF4-FFF2-40B4-BE49-F238E27FC236}">
                    <a16:creationId xmlns:a16="http://schemas.microsoft.com/office/drawing/2014/main" id="{7BC6F1C7-2A49-493B-B539-49DE46DDFE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733" name="Group 437">
              <a:extLst>
                <a:ext uri="{FF2B5EF4-FFF2-40B4-BE49-F238E27FC236}">
                  <a16:creationId xmlns:a16="http://schemas.microsoft.com/office/drawing/2014/main" id="{046AE786-5FEA-47B1-B98D-1ABD31CA0FE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658"/>
              <a:ext cx="494" cy="57"/>
              <a:chOff x="2893" y="2897"/>
              <a:chExt cx="1220" cy="198"/>
            </a:xfrm>
          </p:grpSpPr>
          <p:sp>
            <p:nvSpPr>
              <p:cNvPr id="55734" name="AutoShape 438">
                <a:extLst>
                  <a:ext uri="{FF2B5EF4-FFF2-40B4-BE49-F238E27FC236}">
                    <a16:creationId xmlns:a16="http://schemas.microsoft.com/office/drawing/2014/main" id="{1399928C-3AB7-4A78-8F45-A89276784B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5" name="AutoShape 439">
                <a:extLst>
                  <a:ext uri="{FF2B5EF4-FFF2-40B4-BE49-F238E27FC236}">
                    <a16:creationId xmlns:a16="http://schemas.microsoft.com/office/drawing/2014/main" id="{B83C70FF-AA86-4B31-8348-FDD53DB8D3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6" name="AutoShape 440">
                <a:extLst>
                  <a:ext uri="{FF2B5EF4-FFF2-40B4-BE49-F238E27FC236}">
                    <a16:creationId xmlns:a16="http://schemas.microsoft.com/office/drawing/2014/main" id="{C7ECFCB3-582D-4391-A1B5-DF4ACB4333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7" name="AutoShape 441">
                <a:extLst>
                  <a:ext uri="{FF2B5EF4-FFF2-40B4-BE49-F238E27FC236}">
                    <a16:creationId xmlns:a16="http://schemas.microsoft.com/office/drawing/2014/main" id="{490D66D5-D661-49DA-A234-E48FDCF1A9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8" name="AutoShape 442">
                <a:extLst>
                  <a:ext uri="{FF2B5EF4-FFF2-40B4-BE49-F238E27FC236}">
                    <a16:creationId xmlns:a16="http://schemas.microsoft.com/office/drawing/2014/main" id="{D19AF576-949D-47BF-8C78-E2C17F93EF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39" name="AutoShape 443">
                <a:extLst>
                  <a:ext uri="{FF2B5EF4-FFF2-40B4-BE49-F238E27FC236}">
                    <a16:creationId xmlns:a16="http://schemas.microsoft.com/office/drawing/2014/main" id="{5E917604-9C32-4243-A143-C03F8C67DF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0" name="AutoShape 444">
                <a:extLst>
                  <a:ext uri="{FF2B5EF4-FFF2-40B4-BE49-F238E27FC236}">
                    <a16:creationId xmlns:a16="http://schemas.microsoft.com/office/drawing/2014/main" id="{3F903288-4BD4-4AF7-8F5F-B6C3241F9D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1" name="AutoShape 445">
                <a:extLst>
                  <a:ext uri="{FF2B5EF4-FFF2-40B4-BE49-F238E27FC236}">
                    <a16:creationId xmlns:a16="http://schemas.microsoft.com/office/drawing/2014/main" id="{5AE3FE0B-0B22-40CC-B3F2-763FAB3C99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2" name="AutoShape 446">
                <a:extLst>
                  <a:ext uri="{FF2B5EF4-FFF2-40B4-BE49-F238E27FC236}">
                    <a16:creationId xmlns:a16="http://schemas.microsoft.com/office/drawing/2014/main" id="{1601E03F-7177-407B-A9D7-7E9A9F15CA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3" name="AutoShape 447">
                <a:extLst>
                  <a:ext uri="{FF2B5EF4-FFF2-40B4-BE49-F238E27FC236}">
                    <a16:creationId xmlns:a16="http://schemas.microsoft.com/office/drawing/2014/main" id="{394F611D-8586-4086-907D-12228CBE12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4" name="AutoShape 448">
                <a:extLst>
                  <a:ext uri="{FF2B5EF4-FFF2-40B4-BE49-F238E27FC236}">
                    <a16:creationId xmlns:a16="http://schemas.microsoft.com/office/drawing/2014/main" id="{783B4606-06ED-4B91-9EBD-375311382F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5" name="AutoShape 449">
                <a:extLst>
                  <a:ext uri="{FF2B5EF4-FFF2-40B4-BE49-F238E27FC236}">
                    <a16:creationId xmlns:a16="http://schemas.microsoft.com/office/drawing/2014/main" id="{21A6FA03-FB67-4567-8FBE-37190AA73A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6" name="AutoShape 450">
                <a:extLst>
                  <a:ext uri="{FF2B5EF4-FFF2-40B4-BE49-F238E27FC236}">
                    <a16:creationId xmlns:a16="http://schemas.microsoft.com/office/drawing/2014/main" id="{53A93259-9906-4149-9D1B-F786863D2F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7" name="AutoShape 451">
                <a:extLst>
                  <a:ext uri="{FF2B5EF4-FFF2-40B4-BE49-F238E27FC236}">
                    <a16:creationId xmlns:a16="http://schemas.microsoft.com/office/drawing/2014/main" id="{FE73A67C-FFBA-4577-8588-F22E1EC0DC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8" name="AutoShape 452">
                <a:extLst>
                  <a:ext uri="{FF2B5EF4-FFF2-40B4-BE49-F238E27FC236}">
                    <a16:creationId xmlns:a16="http://schemas.microsoft.com/office/drawing/2014/main" id="{6BDE3FBD-52BD-48B4-AA47-99ED76F3D1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49" name="AutoShape 453">
                <a:extLst>
                  <a:ext uri="{FF2B5EF4-FFF2-40B4-BE49-F238E27FC236}">
                    <a16:creationId xmlns:a16="http://schemas.microsoft.com/office/drawing/2014/main" id="{4FBA825F-7063-4503-8641-00CC14F209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750" name="Group 454">
              <a:extLst>
                <a:ext uri="{FF2B5EF4-FFF2-40B4-BE49-F238E27FC236}">
                  <a16:creationId xmlns:a16="http://schemas.microsoft.com/office/drawing/2014/main" id="{BF644EFE-F8B6-4C5A-BF32-4898DEA743A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601"/>
              <a:ext cx="48" cy="48"/>
              <a:chOff x="4452" y="90"/>
              <a:chExt cx="227" cy="227"/>
            </a:xfrm>
          </p:grpSpPr>
          <p:sp>
            <p:nvSpPr>
              <p:cNvPr id="55751" name="Oval 455">
                <a:extLst>
                  <a:ext uri="{FF2B5EF4-FFF2-40B4-BE49-F238E27FC236}">
                    <a16:creationId xmlns:a16="http://schemas.microsoft.com/office/drawing/2014/main" id="{1DC26FCE-07D5-4051-B524-D154BB3DCA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752" name="Group 456">
                <a:extLst>
                  <a:ext uri="{FF2B5EF4-FFF2-40B4-BE49-F238E27FC236}">
                    <a16:creationId xmlns:a16="http://schemas.microsoft.com/office/drawing/2014/main" id="{719E3FDB-1DA0-48A1-82C6-5E1FDDB467A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753" name="Oval 457">
                  <a:extLst>
                    <a:ext uri="{FF2B5EF4-FFF2-40B4-BE49-F238E27FC236}">
                      <a16:creationId xmlns:a16="http://schemas.microsoft.com/office/drawing/2014/main" id="{391CB8A6-2B0B-40FF-B8E2-8BDF37AC5AE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54" name="Oval 458">
                  <a:extLst>
                    <a:ext uri="{FF2B5EF4-FFF2-40B4-BE49-F238E27FC236}">
                      <a16:creationId xmlns:a16="http://schemas.microsoft.com/office/drawing/2014/main" id="{B14CE743-E497-4747-B7C8-5F1DEC1D8B8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55" name="Oval 459">
                  <a:extLst>
                    <a:ext uri="{FF2B5EF4-FFF2-40B4-BE49-F238E27FC236}">
                      <a16:creationId xmlns:a16="http://schemas.microsoft.com/office/drawing/2014/main" id="{762769A6-BECC-4B49-A598-EC0A0DC808F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56" name="AutoShape 460">
                  <a:extLst>
                    <a:ext uri="{FF2B5EF4-FFF2-40B4-BE49-F238E27FC236}">
                      <a16:creationId xmlns:a16="http://schemas.microsoft.com/office/drawing/2014/main" id="{FA97CB19-A7A0-487C-AD4F-7C5510751C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757" name="Group 461">
            <a:extLst>
              <a:ext uri="{FF2B5EF4-FFF2-40B4-BE49-F238E27FC236}">
                <a16:creationId xmlns:a16="http://schemas.microsoft.com/office/drawing/2014/main" id="{764F66CC-7DD4-4CA7-96EE-292FBAA3D255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2289175" y="1665288"/>
            <a:ext cx="1584325" cy="196850"/>
            <a:chOff x="3489" y="941"/>
            <a:chExt cx="1701" cy="211"/>
          </a:xfrm>
        </p:grpSpPr>
        <p:sp>
          <p:nvSpPr>
            <p:cNvPr id="55758" name="Rectangle 462">
              <a:extLst>
                <a:ext uri="{FF2B5EF4-FFF2-40B4-BE49-F238E27FC236}">
                  <a16:creationId xmlns:a16="http://schemas.microsoft.com/office/drawing/2014/main" id="{192AB5BB-3DE1-4CA2-B04F-948197B9ED0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59" name="Rectangle 463">
              <a:extLst>
                <a:ext uri="{FF2B5EF4-FFF2-40B4-BE49-F238E27FC236}">
                  <a16:creationId xmlns:a16="http://schemas.microsoft.com/office/drawing/2014/main" id="{F8F88688-937E-4932-B934-1DCF6E07FD1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60" name="Rectangle 464">
              <a:extLst>
                <a:ext uri="{FF2B5EF4-FFF2-40B4-BE49-F238E27FC236}">
                  <a16:creationId xmlns:a16="http://schemas.microsoft.com/office/drawing/2014/main" id="{BFB781B0-BA38-4908-93BA-1B5A2B901E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093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761" name="Rectangle 465">
              <a:extLst>
                <a:ext uri="{FF2B5EF4-FFF2-40B4-BE49-F238E27FC236}">
                  <a16:creationId xmlns:a16="http://schemas.microsoft.com/office/drawing/2014/main" id="{24DFED0F-6A2E-43A2-9BB7-5C49BA33B66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941"/>
              <a:ext cx="1701" cy="17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762" name="Group 466">
              <a:extLst>
                <a:ext uri="{FF2B5EF4-FFF2-40B4-BE49-F238E27FC236}">
                  <a16:creationId xmlns:a16="http://schemas.microsoft.com/office/drawing/2014/main" id="{4B42639F-35BB-4BC5-AA84-A352D76FB1D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006"/>
              <a:ext cx="48" cy="48"/>
              <a:chOff x="4452" y="90"/>
              <a:chExt cx="227" cy="227"/>
            </a:xfrm>
          </p:grpSpPr>
          <p:sp>
            <p:nvSpPr>
              <p:cNvPr id="55763" name="Oval 467">
                <a:extLst>
                  <a:ext uri="{FF2B5EF4-FFF2-40B4-BE49-F238E27FC236}">
                    <a16:creationId xmlns:a16="http://schemas.microsoft.com/office/drawing/2014/main" id="{46B8147A-05E6-45F7-9F52-44FB4CE661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764" name="Group 468">
                <a:extLst>
                  <a:ext uri="{FF2B5EF4-FFF2-40B4-BE49-F238E27FC236}">
                    <a16:creationId xmlns:a16="http://schemas.microsoft.com/office/drawing/2014/main" id="{E71A1ABC-28B6-4586-B341-4B6B29972B68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765" name="Oval 469">
                  <a:extLst>
                    <a:ext uri="{FF2B5EF4-FFF2-40B4-BE49-F238E27FC236}">
                      <a16:creationId xmlns:a16="http://schemas.microsoft.com/office/drawing/2014/main" id="{4153BCF6-9DEA-4564-AD99-0F948ADD70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66" name="Oval 470">
                  <a:extLst>
                    <a:ext uri="{FF2B5EF4-FFF2-40B4-BE49-F238E27FC236}">
                      <a16:creationId xmlns:a16="http://schemas.microsoft.com/office/drawing/2014/main" id="{828FC618-C619-4F84-BBD2-8C595157BC9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67" name="Oval 471">
                  <a:extLst>
                    <a:ext uri="{FF2B5EF4-FFF2-40B4-BE49-F238E27FC236}">
                      <a16:creationId xmlns:a16="http://schemas.microsoft.com/office/drawing/2014/main" id="{184500D1-C7F0-469D-98B2-88629D857DE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768" name="AutoShape 472">
                  <a:extLst>
                    <a:ext uri="{FF2B5EF4-FFF2-40B4-BE49-F238E27FC236}">
                      <a16:creationId xmlns:a16="http://schemas.microsoft.com/office/drawing/2014/main" id="{DF53E849-E3F2-416E-89A9-707CD8DE267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769" name="Rectangle 473">
              <a:extLst>
                <a:ext uri="{FF2B5EF4-FFF2-40B4-BE49-F238E27FC236}">
                  <a16:creationId xmlns:a16="http://schemas.microsoft.com/office/drawing/2014/main" id="{105EA480-6830-47CF-BD6E-A0936ADB0F2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941"/>
              <a:ext cx="57" cy="197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770" name="Group 474">
              <a:extLst>
                <a:ext uri="{FF2B5EF4-FFF2-40B4-BE49-F238E27FC236}">
                  <a16:creationId xmlns:a16="http://schemas.microsoft.com/office/drawing/2014/main" id="{36503DE8-8FA2-4C67-B13D-840A980CF367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026"/>
              <a:ext cx="494" cy="57"/>
              <a:chOff x="2893" y="2897"/>
              <a:chExt cx="1220" cy="198"/>
            </a:xfrm>
          </p:grpSpPr>
          <p:sp>
            <p:nvSpPr>
              <p:cNvPr id="55771" name="AutoShape 475">
                <a:extLst>
                  <a:ext uri="{FF2B5EF4-FFF2-40B4-BE49-F238E27FC236}">
                    <a16:creationId xmlns:a16="http://schemas.microsoft.com/office/drawing/2014/main" id="{E1A70627-76BD-43E6-91B9-8D064B2569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2" name="AutoShape 476">
                <a:extLst>
                  <a:ext uri="{FF2B5EF4-FFF2-40B4-BE49-F238E27FC236}">
                    <a16:creationId xmlns:a16="http://schemas.microsoft.com/office/drawing/2014/main" id="{9F3AE52E-E838-4084-826F-19A7FB8106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3" name="AutoShape 477">
                <a:extLst>
                  <a:ext uri="{FF2B5EF4-FFF2-40B4-BE49-F238E27FC236}">
                    <a16:creationId xmlns:a16="http://schemas.microsoft.com/office/drawing/2014/main" id="{7B176CDE-1BD1-4A29-98EE-2C216DD028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4" name="AutoShape 478">
                <a:extLst>
                  <a:ext uri="{FF2B5EF4-FFF2-40B4-BE49-F238E27FC236}">
                    <a16:creationId xmlns:a16="http://schemas.microsoft.com/office/drawing/2014/main" id="{3033EF8F-BC86-4D64-A8B5-E297694F0B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5" name="AutoShape 479">
                <a:extLst>
                  <a:ext uri="{FF2B5EF4-FFF2-40B4-BE49-F238E27FC236}">
                    <a16:creationId xmlns:a16="http://schemas.microsoft.com/office/drawing/2014/main" id="{BB16DA59-5E69-4EB0-8115-D6F52042CF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6" name="AutoShape 480">
                <a:extLst>
                  <a:ext uri="{FF2B5EF4-FFF2-40B4-BE49-F238E27FC236}">
                    <a16:creationId xmlns:a16="http://schemas.microsoft.com/office/drawing/2014/main" id="{478986F0-839D-48CB-9E65-E1AD222FF9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7" name="AutoShape 481">
                <a:extLst>
                  <a:ext uri="{FF2B5EF4-FFF2-40B4-BE49-F238E27FC236}">
                    <a16:creationId xmlns:a16="http://schemas.microsoft.com/office/drawing/2014/main" id="{046952C5-8415-487B-B1EE-DF6B813B7A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8" name="AutoShape 482">
                <a:extLst>
                  <a:ext uri="{FF2B5EF4-FFF2-40B4-BE49-F238E27FC236}">
                    <a16:creationId xmlns:a16="http://schemas.microsoft.com/office/drawing/2014/main" id="{B55ABE34-D847-4BC1-98F2-03ABBE6053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79" name="AutoShape 483">
                <a:extLst>
                  <a:ext uri="{FF2B5EF4-FFF2-40B4-BE49-F238E27FC236}">
                    <a16:creationId xmlns:a16="http://schemas.microsoft.com/office/drawing/2014/main" id="{79CEA2EB-80B3-4535-B7AA-596B267873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0" name="AutoShape 484">
                <a:extLst>
                  <a:ext uri="{FF2B5EF4-FFF2-40B4-BE49-F238E27FC236}">
                    <a16:creationId xmlns:a16="http://schemas.microsoft.com/office/drawing/2014/main" id="{73735C82-F057-403D-A2C8-F925AE69F5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1" name="AutoShape 485">
                <a:extLst>
                  <a:ext uri="{FF2B5EF4-FFF2-40B4-BE49-F238E27FC236}">
                    <a16:creationId xmlns:a16="http://schemas.microsoft.com/office/drawing/2014/main" id="{AE8DF1DA-B722-4AF2-9F9C-DD312511EF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2" name="AutoShape 486">
                <a:extLst>
                  <a:ext uri="{FF2B5EF4-FFF2-40B4-BE49-F238E27FC236}">
                    <a16:creationId xmlns:a16="http://schemas.microsoft.com/office/drawing/2014/main" id="{D9CF5A6A-93AC-409B-8533-7EA98CB7D3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3" name="AutoShape 487">
                <a:extLst>
                  <a:ext uri="{FF2B5EF4-FFF2-40B4-BE49-F238E27FC236}">
                    <a16:creationId xmlns:a16="http://schemas.microsoft.com/office/drawing/2014/main" id="{BA3FFEBC-F8AF-4AA5-B3C3-87717E1430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4" name="AutoShape 488">
                <a:extLst>
                  <a:ext uri="{FF2B5EF4-FFF2-40B4-BE49-F238E27FC236}">
                    <a16:creationId xmlns:a16="http://schemas.microsoft.com/office/drawing/2014/main" id="{477F3D47-4DEA-40CA-8581-5204BA6786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5" name="AutoShape 489">
                <a:extLst>
                  <a:ext uri="{FF2B5EF4-FFF2-40B4-BE49-F238E27FC236}">
                    <a16:creationId xmlns:a16="http://schemas.microsoft.com/office/drawing/2014/main" id="{DFEE92D1-A66B-43B0-A89D-04289AB9E0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6" name="AutoShape 490">
                <a:extLst>
                  <a:ext uri="{FF2B5EF4-FFF2-40B4-BE49-F238E27FC236}">
                    <a16:creationId xmlns:a16="http://schemas.microsoft.com/office/drawing/2014/main" id="{D241577E-C09F-42F9-B7F0-0EDC95E130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787" name="Group 491">
              <a:extLst>
                <a:ext uri="{FF2B5EF4-FFF2-40B4-BE49-F238E27FC236}">
                  <a16:creationId xmlns:a16="http://schemas.microsoft.com/office/drawing/2014/main" id="{337064A5-5C86-40B7-8186-74517DA8F70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026"/>
              <a:ext cx="494" cy="57"/>
              <a:chOff x="2893" y="2897"/>
              <a:chExt cx="1220" cy="198"/>
            </a:xfrm>
          </p:grpSpPr>
          <p:sp>
            <p:nvSpPr>
              <p:cNvPr id="55788" name="AutoShape 492">
                <a:extLst>
                  <a:ext uri="{FF2B5EF4-FFF2-40B4-BE49-F238E27FC236}">
                    <a16:creationId xmlns:a16="http://schemas.microsoft.com/office/drawing/2014/main" id="{DC5AA47E-17D4-46AC-8FA7-1D96B3A76C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89" name="AutoShape 493">
                <a:extLst>
                  <a:ext uri="{FF2B5EF4-FFF2-40B4-BE49-F238E27FC236}">
                    <a16:creationId xmlns:a16="http://schemas.microsoft.com/office/drawing/2014/main" id="{860FA3F7-34E7-44CA-B644-01CE530004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0" name="AutoShape 494">
                <a:extLst>
                  <a:ext uri="{FF2B5EF4-FFF2-40B4-BE49-F238E27FC236}">
                    <a16:creationId xmlns:a16="http://schemas.microsoft.com/office/drawing/2014/main" id="{AFCDE571-1792-4F4A-B59F-28F9369BA5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1" name="AutoShape 495">
                <a:extLst>
                  <a:ext uri="{FF2B5EF4-FFF2-40B4-BE49-F238E27FC236}">
                    <a16:creationId xmlns:a16="http://schemas.microsoft.com/office/drawing/2014/main" id="{6F2DC533-8377-44CC-92CF-21557D9937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2" name="AutoShape 496">
                <a:extLst>
                  <a:ext uri="{FF2B5EF4-FFF2-40B4-BE49-F238E27FC236}">
                    <a16:creationId xmlns:a16="http://schemas.microsoft.com/office/drawing/2014/main" id="{4F7C3324-9991-4582-B2B3-AE20D73AD6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3" name="AutoShape 497">
                <a:extLst>
                  <a:ext uri="{FF2B5EF4-FFF2-40B4-BE49-F238E27FC236}">
                    <a16:creationId xmlns:a16="http://schemas.microsoft.com/office/drawing/2014/main" id="{7DF75D8E-E87E-4E18-AB88-B3B4731BC4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4" name="AutoShape 498">
                <a:extLst>
                  <a:ext uri="{FF2B5EF4-FFF2-40B4-BE49-F238E27FC236}">
                    <a16:creationId xmlns:a16="http://schemas.microsoft.com/office/drawing/2014/main" id="{0DEC3412-F7B4-41B6-B2E5-123BDFCCF4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5" name="AutoShape 499">
                <a:extLst>
                  <a:ext uri="{FF2B5EF4-FFF2-40B4-BE49-F238E27FC236}">
                    <a16:creationId xmlns:a16="http://schemas.microsoft.com/office/drawing/2014/main" id="{EE667203-9B94-49EB-9123-FB989FE219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6" name="AutoShape 500">
                <a:extLst>
                  <a:ext uri="{FF2B5EF4-FFF2-40B4-BE49-F238E27FC236}">
                    <a16:creationId xmlns:a16="http://schemas.microsoft.com/office/drawing/2014/main" id="{A3CD84CA-DFD8-4B4C-BBDD-DC7429E5B7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7" name="AutoShape 501">
                <a:extLst>
                  <a:ext uri="{FF2B5EF4-FFF2-40B4-BE49-F238E27FC236}">
                    <a16:creationId xmlns:a16="http://schemas.microsoft.com/office/drawing/2014/main" id="{731E8155-9D53-4E23-AAB4-0072B3F7E2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8" name="AutoShape 502">
                <a:extLst>
                  <a:ext uri="{FF2B5EF4-FFF2-40B4-BE49-F238E27FC236}">
                    <a16:creationId xmlns:a16="http://schemas.microsoft.com/office/drawing/2014/main" id="{DDBB34D6-5D10-467A-8047-010F05F848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799" name="AutoShape 503">
                <a:extLst>
                  <a:ext uri="{FF2B5EF4-FFF2-40B4-BE49-F238E27FC236}">
                    <a16:creationId xmlns:a16="http://schemas.microsoft.com/office/drawing/2014/main" id="{3049AC9C-0FC7-471D-A965-B56EA87BFD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00" name="AutoShape 504">
                <a:extLst>
                  <a:ext uri="{FF2B5EF4-FFF2-40B4-BE49-F238E27FC236}">
                    <a16:creationId xmlns:a16="http://schemas.microsoft.com/office/drawing/2014/main" id="{D5061C12-E4A0-45C2-A531-016BA48AB4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01" name="AutoShape 505">
                <a:extLst>
                  <a:ext uri="{FF2B5EF4-FFF2-40B4-BE49-F238E27FC236}">
                    <a16:creationId xmlns:a16="http://schemas.microsoft.com/office/drawing/2014/main" id="{E9394A64-81DC-4412-ABE6-FDE698FDB4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02" name="AutoShape 506">
                <a:extLst>
                  <a:ext uri="{FF2B5EF4-FFF2-40B4-BE49-F238E27FC236}">
                    <a16:creationId xmlns:a16="http://schemas.microsoft.com/office/drawing/2014/main" id="{A5AFA851-0219-428D-A3A9-3AA0D0E055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03" name="AutoShape 507">
                <a:extLst>
                  <a:ext uri="{FF2B5EF4-FFF2-40B4-BE49-F238E27FC236}">
                    <a16:creationId xmlns:a16="http://schemas.microsoft.com/office/drawing/2014/main" id="{8DE1151D-1548-41DA-9873-30E69751AD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804" name="Group 508">
              <a:extLst>
                <a:ext uri="{FF2B5EF4-FFF2-40B4-BE49-F238E27FC236}">
                  <a16:creationId xmlns:a16="http://schemas.microsoft.com/office/drawing/2014/main" id="{8160FE41-C12B-4E81-B0DD-671CA60D5A5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005"/>
              <a:ext cx="48" cy="48"/>
              <a:chOff x="4452" y="90"/>
              <a:chExt cx="227" cy="227"/>
            </a:xfrm>
          </p:grpSpPr>
          <p:sp>
            <p:nvSpPr>
              <p:cNvPr id="55805" name="Oval 509">
                <a:extLst>
                  <a:ext uri="{FF2B5EF4-FFF2-40B4-BE49-F238E27FC236}">
                    <a16:creationId xmlns:a16="http://schemas.microsoft.com/office/drawing/2014/main" id="{1A94F997-F1A2-4751-B531-09BA39CF95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806" name="Group 510">
                <a:extLst>
                  <a:ext uri="{FF2B5EF4-FFF2-40B4-BE49-F238E27FC236}">
                    <a16:creationId xmlns:a16="http://schemas.microsoft.com/office/drawing/2014/main" id="{CF4DE24A-7AD1-4788-B3A5-B49E919DDD2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807" name="Oval 511">
                  <a:extLst>
                    <a:ext uri="{FF2B5EF4-FFF2-40B4-BE49-F238E27FC236}">
                      <a16:creationId xmlns:a16="http://schemas.microsoft.com/office/drawing/2014/main" id="{CF9048C8-1657-41D9-9240-EFE07B239B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08" name="Oval 512">
                  <a:extLst>
                    <a:ext uri="{FF2B5EF4-FFF2-40B4-BE49-F238E27FC236}">
                      <a16:creationId xmlns:a16="http://schemas.microsoft.com/office/drawing/2014/main" id="{5080B8D0-4636-4E63-987D-333CA54A481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09" name="Oval 513">
                  <a:extLst>
                    <a:ext uri="{FF2B5EF4-FFF2-40B4-BE49-F238E27FC236}">
                      <a16:creationId xmlns:a16="http://schemas.microsoft.com/office/drawing/2014/main" id="{A2232F4F-FCCE-4F84-90F6-8216B7084FE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10" name="AutoShape 514">
                  <a:extLst>
                    <a:ext uri="{FF2B5EF4-FFF2-40B4-BE49-F238E27FC236}">
                      <a16:creationId xmlns:a16="http://schemas.microsoft.com/office/drawing/2014/main" id="{0FD355EF-FA97-4910-BAA6-CE1A40BFBF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811" name="Group 515">
            <a:extLst>
              <a:ext uri="{FF2B5EF4-FFF2-40B4-BE49-F238E27FC236}">
                <a16:creationId xmlns:a16="http://schemas.microsoft.com/office/drawing/2014/main" id="{B4F10C50-9D6E-412B-85CA-50004740508F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4160838" y="1665288"/>
            <a:ext cx="1584325" cy="198437"/>
            <a:chOff x="3489" y="1281"/>
            <a:chExt cx="1701" cy="212"/>
          </a:xfrm>
        </p:grpSpPr>
        <p:sp>
          <p:nvSpPr>
            <p:cNvPr id="55812" name="Rectangle 516">
              <a:extLst>
                <a:ext uri="{FF2B5EF4-FFF2-40B4-BE49-F238E27FC236}">
                  <a16:creationId xmlns:a16="http://schemas.microsoft.com/office/drawing/2014/main" id="{D7913C85-598B-45F4-807F-FFCF4251A94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4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13" name="Rectangle 517">
              <a:extLst>
                <a:ext uri="{FF2B5EF4-FFF2-40B4-BE49-F238E27FC236}">
                  <a16:creationId xmlns:a16="http://schemas.microsoft.com/office/drawing/2014/main" id="{52CF8494-B79A-4506-B626-0895767F1472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4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14" name="Rectangle 518">
              <a:extLst>
                <a:ext uri="{FF2B5EF4-FFF2-40B4-BE49-F238E27FC236}">
                  <a16:creationId xmlns:a16="http://schemas.microsoft.com/office/drawing/2014/main" id="{03A13587-CECC-4FE2-A774-9E2E9FA2C3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3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15" name="Rectangle 519">
              <a:extLst>
                <a:ext uri="{FF2B5EF4-FFF2-40B4-BE49-F238E27FC236}">
                  <a16:creationId xmlns:a16="http://schemas.microsoft.com/office/drawing/2014/main" id="{9B2CF968-EDE2-41D6-AACF-05B625709E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281"/>
              <a:ext cx="1701" cy="171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816" name="Group 520">
              <a:extLst>
                <a:ext uri="{FF2B5EF4-FFF2-40B4-BE49-F238E27FC236}">
                  <a16:creationId xmlns:a16="http://schemas.microsoft.com/office/drawing/2014/main" id="{04DFF565-947A-41EC-BAAA-63F7AA81ACE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347"/>
              <a:ext cx="48" cy="48"/>
              <a:chOff x="4452" y="90"/>
              <a:chExt cx="227" cy="227"/>
            </a:xfrm>
          </p:grpSpPr>
          <p:sp>
            <p:nvSpPr>
              <p:cNvPr id="55817" name="Oval 521">
                <a:extLst>
                  <a:ext uri="{FF2B5EF4-FFF2-40B4-BE49-F238E27FC236}">
                    <a16:creationId xmlns:a16="http://schemas.microsoft.com/office/drawing/2014/main" id="{9112BA08-DD10-42A6-88FF-0426CFC7DF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818" name="Group 522">
                <a:extLst>
                  <a:ext uri="{FF2B5EF4-FFF2-40B4-BE49-F238E27FC236}">
                    <a16:creationId xmlns:a16="http://schemas.microsoft.com/office/drawing/2014/main" id="{007D14E2-A185-4CCB-ACE5-A946E718F4D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819" name="Oval 523">
                  <a:extLst>
                    <a:ext uri="{FF2B5EF4-FFF2-40B4-BE49-F238E27FC236}">
                      <a16:creationId xmlns:a16="http://schemas.microsoft.com/office/drawing/2014/main" id="{C06C4370-A6CD-45C0-BBEF-75D39056A96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20" name="Oval 524">
                  <a:extLst>
                    <a:ext uri="{FF2B5EF4-FFF2-40B4-BE49-F238E27FC236}">
                      <a16:creationId xmlns:a16="http://schemas.microsoft.com/office/drawing/2014/main" id="{C9423C1F-5447-4B3F-9D8F-AC5EA7BBB25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21" name="Oval 525">
                  <a:extLst>
                    <a:ext uri="{FF2B5EF4-FFF2-40B4-BE49-F238E27FC236}">
                      <a16:creationId xmlns:a16="http://schemas.microsoft.com/office/drawing/2014/main" id="{99B48851-A481-4C48-8757-2ACAA55E65B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22" name="AutoShape 526">
                  <a:extLst>
                    <a:ext uri="{FF2B5EF4-FFF2-40B4-BE49-F238E27FC236}">
                      <a16:creationId xmlns:a16="http://schemas.microsoft.com/office/drawing/2014/main" id="{87E3217A-BD02-4DDD-B73B-893976E5C5F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823" name="Rectangle 527">
              <a:extLst>
                <a:ext uri="{FF2B5EF4-FFF2-40B4-BE49-F238E27FC236}">
                  <a16:creationId xmlns:a16="http://schemas.microsoft.com/office/drawing/2014/main" id="{4B6F3070-A513-40F0-B405-29BB586F1BC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281"/>
              <a:ext cx="57" cy="198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824" name="Group 528">
              <a:extLst>
                <a:ext uri="{FF2B5EF4-FFF2-40B4-BE49-F238E27FC236}">
                  <a16:creationId xmlns:a16="http://schemas.microsoft.com/office/drawing/2014/main" id="{8032814E-2010-40D2-BFF5-FBD68E374AF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367"/>
              <a:ext cx="494" cy="57"/>
              <a:chOff x="2893" y="2897"/>
              <a:chExt cx="1220" cy="198"/>
            </a:xfrm>
          </p:grpSpPr>
          <p:sp>
            <p:nvSpPr>
              <p:cNvPr id="55825" name="AutoShape 529">
                <a:extLst>
                  <a:ext uri="{FF2B5EF4-FFF2-40B4-BE49-F238E27FC236}">
                    <a16:creationId xmlns:a16="http://schemas.microsoft.com/office/drawing/2014/main" id="{94178553-BF86-4F7C-8F0B-73085263CD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26" name="AutoShape 530">
                <a:extLst>
                  <a:ext uri="{FF2B5EF4-FFF2-40B4-BE49-F238E27FC236}">
                    <a16:creationId xmlns:a16="http://schemas.microsoft.com/office/drawing/2014/main" id="{25144D76-4972-43AB-9BFB-736B1CED4F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27" name="AutoShape 531">
                <a:extLst>
                  <a:ext uri="{FF2B5EF4-FFF2-40B4-BE49-F238E27FC236}">
                    <a16:creationId xmlns:a16="http://schemas.microsoft.com/office/drawing/2014/main" id="{D1C2094F-6A3A-4BC3-8912-70FF673920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28" name="AutoShape 532">
                <a:extLst>
                  <a:ext uri="{FF2B5EF4-FFF2-40B4-BE49-F238E27FC236}">
                    <a16:creationId xmlns:a16="http://schemas.microsoft.com/office/drawing/2014/main" id="{E7EEAA56-BD7A-4948-8808-CC8B66F85A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29" name="AutoShape 533">
                <a:extLst>
                  <a:ext uri="{FF2B5EF4-FFF2-40B4-BE49-F238E27FC236}">
                    <a16:creationId xmlns:a16="http://schemas.microsoft.com/office/drawing/2014/main" id="{13F37029-DEAF-466E-942D-14545EF6D2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0" name="AutoShape 534">
                <a:extLst>
                  <a:ext uri="{FF2B5EF4-FFF2-40B4-BE49-F238E27FC236}">
                    <a16:creationId xmlns:a16="http://schemas.microsoft.com/office/drawing/2014/main" id="{D9D71A3A-F815-4A97-B4B4-492A4B59F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1" name="AutoShape 535">
                <a:extLst>
                  <a:ext uri="{FF2B5EF4-FFF2-40B4-BE49-F238E27FC236}">
                    <a16:creationId xmlns:a16="http://schemas.microsoft.com/office/drawing/2014/main" id="{8643AA7D-C5D1-4DD7-BF46-2BC6DE2B2D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2" name="AutoShape 536">
                <a:extLst>
                  <a:ext uri="{FF2B5EF4-FFF2-40B4-BE49-F238E27FC236}">
                    <a16:creationId xmlns:a16="http://schemas.microsoft.com/office/drawing/2014/main" id="{CC16222C-B91F-47B2-AE8F-08C9CD3F27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3" name="AutoShape 537">
                <a:extLst>
                  <a:ext uri="{FF2B5EF4-FFF2-40B4-BE49-F238E27FC236}">
                    <a16:creationId xmlns:a16="http://schemas.microsoft.com/office/drawing/2014/main" id="{1A731A25-8243-434B-BB4A-A923715FDD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4" name="AutoShape 538">
                <a:extLst>
                  <a:ext uri="{FF2B5EF4-FFF2-40B4-BE49-F238E27FC236}">
                    <a16:creationId xmlns:a16="http://schemas.microsoft.com/office/drawing/2014/main" id="{6ADA1B7B-9DA2-4D6B-A3B0-04B8FEBDDE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5" name="AutoShape 539">
                <a:extLst>
                  <a:ext uri="{FF2B5EF4-FFF2-40B4-BE49-F238E27FC236}">
                    <a16:creationId xmlns:a16="http://schemas.microsoft.com/office/drawing/2014/main" id="{91802C3C-6C0D-45FC-B8F2-278CED3681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6" name="AutoShape 540">
                <a:extLst>
                  <a:ext uri="{FF2B5EF4-FFF2-40B4-BE49-F238E27FC236}">
                    <a16:creationId xmlns:a16="http://schemas.microsoft.com/office/drawing/2014/main" id="{E6890C4B-7727-4B98-AACC-E5714FD060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7" name="AutoShape 541">
                <a:extLst>
                  <a:ext uri="{FF2B5EF4-FFF2-40B4-BE49-F238E27FC236}">
                    <a16:creationId xmlns:a16="http://schemas.microsoft.com/office/drawing/2014/main" id="{D2FD568D-4F55-4C5A-B6DA-E911D06EF2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8" name="AutoShape 542">
                <a:extLst>
                  <a:ext uri="{FF2B5EF4-FFF2-40B4-BE49-F238E27FC236}">
                    <a16:creationId xmlns:a16="http://schemas.microsoft.com/office/drawing/2014/main" id="{BBA2730E-5993-47CA-B57F-0DE7E42D2B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39" name="AutoShape 543">
                <a:extLst>
                  <a:ext uri="{FF2B5EF4-FFF2-40B4-BE49-F238E27FC236}">
                    <a16:creationId xmlns:a16="http://schemas.microsoft.com/office/drawing/2014/main" id="{C38E9B32-B6D2-4A31-A935-179BBD2A27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0" name="AutoShape 544">
                <a:extLst>
                  <a:ext uri="{FF2B5EF4-FFF2-40B4-BE49-F238E27FC236}">
                    <a16:creationId xmlns:a16="http://schemas.microsoft.com/office/drawing/2014/main" id="{3BA7C823-285E-4022-8618-C0B23D75F7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841" name="Group 545">
              <a:extLst>
                <a:ext uri="{FF2B5EF4-FFF2-40B4-BE49-F238E27FC236}">
                  <a16:creationId xmlns:a16="http://schemas.microsoft.com/office/drawing/2014/main" id="{E903984E-2F3B-477C-8F52-355ED7CF614F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367"/>
              <a:ext cx="494" cy="57"/>
              <a:chOff x="2893" y="2897"/>
              <a:chExt cx="1220" cy="198"/>
            </a:xfrm>
          </p:grpSpPr>
          <p:sp>
            <p:nvSpPr>
              <p:cNvPr id="55842" name="AutoShape 546">
                <a:extLst>
                  <a:ext uri="{FF2B5EF4-FFF2-40B4-BE49-F238E27FC236}">
                    <a16:creationId xmlns:a16="http://schemas.microsoft.com/office/drawing/2014/main" id="{3F2E1C8F-A62F-4B79-94FF-4B22CBD9A1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3" name="AutoShape 547">
                <a:extLst>
                  <a:ext uri="{FF2B5EF4-FFF2-40B4-BE49-F238E27FC236}">
                    <a16:creationId xmlns:a16="http://schemas.microsoft.com/office/drawing/2014/main" id="{D1E81494-B4CE-425C-B287-BB5FBFABCE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4" name="AutoShape 548">
                <a:extLst>
                  <a:ext uri="{FF2B5EF4-FFF2-40B4-BE49-F238E27FC236}">
                    <a16:creationId xmlns:a16="http://schemas.microsoft.com/office/drawing/2014/main" id="{56CBC9EB-495B-44A1-AAED-079573FF4F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5" name="AutoShape 549">
                <a:extLst>
                  <a:ext uri="{FF2B5EF4-FFF2-40B4-BE49-F238E27FC236}">
                    <a16:creationId xmlns:a16="http://schemas.microsoft.com/office/drawing/2014/main" id="{7B099208-80AD-4484-AAFC-8F72EAB27A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6" name="AutoShape 550">
                <a:extLst>
                  <a:ext uri="{FF2B5EF4-FFF2-40B4-BE49-F238E27FC236}">
                    <a16:creationId xmlns:a16="http://schemas.microsoft.com/office/drawing/2014/main" id="{7FDB4FFE-8766-4675-8B95-77C0A6E37B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7" name="AutoShape 551">
                <a:extLst>
                  <a:ext uri="{FF2B5EF4-FFF2-40B4-BE49-F238E27FC236}">
                    <a16:creationId xmlns:a16="http://schemas.microsoft.com/office/drawing/2014/main" id="{256AF032-DF08-4715-B9DA-B8FAD88309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8" name="AutoShape 552">
                <a:extLst>
                  <a:ext uri="{FF2B5EF4-FFF2-40B4-BE49-F238E27FC236}">
                    <a16:creationId xmlns:a16="http://schemas.microsoft.com/office/drawing/2014/main" id="{82146974-9B5A-4510-8D2F-080ED546A4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49" name="AutoShape 553">
                <a:extLst>
                  <a:ext uri="{FF2B5EF4-FFF2-40B4-BE49-F238E27FC236}">
                    <a16:creationId xmlns:a16="http://schemas.microsoft.com/office/drawing/2014/main" id="{D75C5F99-0853-40AA-B2C9-3774951632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0" name="AutoShape 554">
                <a:extLst>
                  <a:ext uri="{FF2B5EF4-FFF2-40B4-BE49-F238E27FC236}">
                    <a16:creationId xmlns:a16="http://schemas.microsoft.com/office/drawing/2014/main" id="{103A07ED-54D3-48A0-BCBA-2579D63F30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1" name="AutoShape 555">
                <a:extLst>
                  <a:ext uri="{FF2B5EF4-FFF2-40B4-BE49-F238E27FC236}">
                    <a16:creationId xmlns:a16="http://schemas.microsoft.com/office/drawing/2014/main" id="{3766DDDD-8FA9-4723-A5D8-E401FC09A5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2" name="AutoShape 556">
                <a:extLst>
                  <a:ext uri="{FF2B5EF4-FFF2-40B4-BE49-F238E27FC236}">
                    <a16:creationId xmlns:a16="http://schemas.microsoft.com/office/drawing/2014/main" id="{300B24BC-F1D5-44BE-801E-CCAEF5CD23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3" name="AutoShape 557">
                <a:extLst>
                  <a:ext uri="{FF2B5EF4-FFF2-40B4-BE49-F238E27FC236}">
                    <a16:creationId xmlns:a16="http://schemas.microsoft.com/office/drawing/2014/main" id="{7F1341E9-1DE6-4334-9ACE-D9D59B030C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4" name="AutoShape 558">
                <a:extLst>
                  <a:ext uri="{FF2B5EF4-FFF2-40B4-BE49-F238E27FC236}">
                    <a16:creationId xmlns:a16="http://schemas.microsoft.com/office/drawing/2014/main" id="{1279AB29-F86F-42A8-AC3E-92F7F5F500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5" name="AutoShape 559">
                <a:extLst>
                  <a:ext uri="{FF2B5EF4-FFF2-40B4-BE49-F238E27FC236}">
                    <a16:creationId xmlns:a16="http://schemas.microsoft.com/office/drawing/2014/main" id="{809C1FB6-5DC8-4035-AEB7-CF6A53FA3F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6" name="AutoShape 560">
                <a:extLst>
                  <a:ext uri="{FF2B5EF4-FFF2-40B4-BE49-F238E27FC236}">
                    <a16:creationId xmlns:a16="http://schemas.microsoft.com/office/drawing/2014/main" id="{042F3E96-06E6-4C40-AA96-A67C0ABCBF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57" name="AutoShape 561">
                <a:extLst>
                  <a:ext uri="{FF2B5EF4-FFF2-40B4-BE49-F238E27FC236}">
                    <a16:creationId xmlns:a16="http://schemas.microsoft.com/office/drawing/2014/main" id="{3BD80CFE-C576-4BF4-B61E-314F6909BA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858" name="Group 562">
              <a:extLst>
                <a:ext uri="{FF2B5EF4-FFF2-40B4-BE49-F238E27FC236}">
                  <a16:creationId xmlns:a16="http://schemas.microsoft.com/office/drawing/2014/main" id="{94A39E7F-425B-4441-92BB-6935A72DEA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346"/>
              <a:ext cx="48" cy="48"/>
              <a:chOff x="4452" y="90"/>
              <a:chExt cx="227" cy="227"/>
            </a:xfrm>
          </p:grpSpPr>
          <p:sp>
            <p:nvSpPr>
              <p:cNvPr id="55859" name="Oval 563">
                <a:extLst>
                  <a:ext uri="{FF2B5EF4-FFF2-40B4-BE49-F238E27FC236}">
                    <a16:creationId xmlns:a16="http://schemas.microsoft.com/office/drawing/2014/main" id="{F356725C-9716-4314-9BA1-AEE5FA684E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860" name="Group 564">
                <a:extLst>
                  <a:ext uri="{FF2B5EF4-FFF2-40B4-BE49-F238E27FC236}">
                    <a16:creationId xmlns:a16="http://schemas.microsoft.com/office/drawing/2014/main" id="{5DE9A2C4-ACDF-4B22-9339-3E597D61F65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861" name="Oval 565">
                  <a:extLst>
                    <a:ext uri="{FF2B5EF4-FFF2-40B4-BE49-F238E27FC236}">
                      <a16:creationId xmlns:a16="http://schemas.microsoft.com/office/drawing/2014/main" id="{B5F46080-4227-4A5D-B1C1-FD5921E67F0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62" name="Oval 566">
                  <a:extLst>
                    <a:ext uri="{FF2B5EF4-FFF2-40B4-BE49-F238E27FC236}">
                      <a16:creationId xmlns:a16="http://schemas.microsoft.com/office/drawing/2014/main" id="{C6752420-1457-49AF-87F6-AEBEAFD551E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63" name="Oval 567">
                  <a:extLst>
                    <a:ext uri="{FF2B5EF4-FFF2-40B4-BE49-F238E27FC236}">
                      <a16:creationId xmlns:a16="http://schemas.microsoft.com/office/drawing/2014/main" id="{10488A30-E855-4077-A642-BBD82AC64BB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64" name="AutoShape 568">
                  <a:extLst>
                    <a:ext uri="{FF2B5EF4-FFF2-40B4-BE49-F238E27FC236}">
                      <a16:creationId xmlns:a16="http://schemas.microsoft.com/office/drawing/2014/main" id="{C8F4933C-1A2A-4F20-8E3F-89458AD25E4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865" name="Group 569">
            <a:extLst>
              <a:ext uri="{FF2B5EF4-FFF2-40B4-BE49-F238E27FC236}">
                <a16:creationId xmlns:a16="http://schemas.microsoft.com/office/drawing/2014/main" id="{841B067C-C0C6-4C8C-8AF5-98A8BA0C92B7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3249613"/>
            <a:ext cx="1584325" cy="274637"/>
            <a:chOff x="3489" y="147"/>
            <a:chExt cx="1701" cy="296"/>
          </a:xfrm>
        </p:grpSpPr>
        <p:sp>
          <p:nvSpPr>
            <p:cNvPr id="55866" name="Rectangle 570">
              <a:extLst>
                <a:ext uri="{FF2B5EF4-FFF2-40B4-BE49-F238E27FC236}">
                  <a16:creationId xmlns:a16="http://schemas.microsoft.com/office/drawing/2014/main" id="{8192CE69-41DB-49F2-8CD0-5E2FAA5A8D5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67" name="Rectangle 571">
              <a:extLst>
                <a:ext uri="{FF2B5EF4-FFF2-40B4-BE49-F238E27FC236}">
                  <a16:creationId xmlns:a16="http://schemas.microsoft.com/office/drawing/2014/main" id="{B676CF88-F8F0-4A96-B313-A598272C052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68" name="Rectangle 572">
              <a:extLst>
                <a:ext uri="{FF2B5EF4-FFF2-40B4-BE49-F238E27FC236}">
                  <a16:creationId xmlns:a16="http://schemas.microsoft.com/office/drawing/2014/main" id="{E575CCE1-A835-42FD-95DA-4ECA2649D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38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869" name="Rectangle 573">
              <a:extLst>
                <a:ext uri="{FF2B5EF4-FFF2-40B4-BE49-F238E27FC236}">
                  <a16:creationId xmlns:a16="http://schemas.microsoft.com/office/drawing/2014/main" id="{FA3BB5BD-38F0-4B29-8E59-D84690C54A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7"/>
              <a:ext cx="1701" cy="255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870" name="Group 574">
              <a:extLst>
                <a:ext uri="{FF2B5EF4-FFF2-40B4-BE49-F238E27FC236}">
                  <a16:creationId xmlns:a16="http://schemas.microsoft.com/office/drawing/2014/main" id="{9011F438-6F17-4DE1-BB71-7C9E77FFD3D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261"/>
              <a:ext cx="48" cy="48"/>
              <a:chOff x="4452" y="90"/>
              <a:chExt cx="227" cy="227"/>
            </a:xfrm>
          </p:grpSpPr>
          <p:sp>
            <p:nvSpPr>
              <p:cNvPr id="55871" name="Oval 575">
                <a:extLst>
                  <a:ext uri="{FF2B5EF4-FFF2-40B4-BE49-F238E27FC236}">
                    <a16:creationId xmlns:a16="http://schemas.microsoft.com/office/drawing/2014/main" id="{2C8E30BB-EF0D-477B-A976-19B67CFBCD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872" name="Group 576">
                <a:extLst>
                  <a:ext uri="{FF2B5EF4-FFF2-40B4-BE49-F238E27FC236}">
                    <a16:creationId xmlns:a16="http://schemas.microsoft.com/office/drawing/2014/main" id="{BBFC525B-BBE7-4AA7-B65B-91B708E225B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873" name="Oval 577">
                  <a:extLst>
                    <a:ext uri="{FF2B5EF4-FFF2-40B4-BE49-F238E27FC236}">
                      <a16:creationId xmlns:a16="http://schemas.microsoft.com/office/drawing/2014/main" id="{51D09FFF-686D-4ECD-8BA4-8560A8FEC6E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74" name="Oval 578">
                  <a:extLst>
                    <a:ext uri="{FF2B5EF4-FFF2-40B4-BE49-F238E27FC236}">
                      <a16:creationId xmlns:a16="http://schemas.microsoft.com/office/drawing/2014/main" id="{CFAE0AED-2AD2-4507-9FE7-3431A92F8E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75" name="Oval 579">
                  <a:extLst>
                    <a:ext uri="{FF2B5EF4-FFF2-40B4-BE49-F238E27FC236}">
                      <a16:creationId xmlns:a16="http://schemas.microsoft.com/office/drawing/2014/main" id="{9BD045E2-6314-4E06-A665-D27E29A8E7E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876" name="AutoShape 580">
                  <a:extLst>
                    <a:ext uri="{FF2B5EF4-FFF2-40B4-BE49-F238E27FC236}">
                      <a16:creationId xmlns:a16="http://schemas.microsoft.com/office/drawing/2014/main" id="{2831DCA6-2218-476A-871B-21DA0429E50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877" name="Rectangle 581">
              <a:extLst>
                <a:ext uri="{FF2B5EF4-FFF2-40B4-BE49-F238E27FC236}">
                  <a16:creationId xmlns:a16="http://schemas.microsoft.com/office/drawing/2014/main" id="{83F0BDFD-E608-490A-A741-3FAA697E474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47"/>
              <a:ext cx="57" cy="282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878" name="Group 582">
              <a:extLst>
                <a:ext uri="{FF2B5EF4-FFF2-40B4-BE49-F238E27FC236}">
                  <a16:creationId xmlns:a16="http://schemas.microsoft.com/office/drawing/2014/main" id="{12993781-4DCF-4C26-B70C-3A0912B9D89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317"/>
              <a:ext cx="494" cy="57"/>
              <a:chOff x="2893" y="2897"/>
              <a:chExt cx="1220" cy="198"/>
            </a:xfrm>
          </p:grpSpPr>
          <p:sp>
            <p:nvSpPr>
              <p:cNvPr id="55879" name="AutoShape 583">
                <a:extLst>
                  <a:ext uri="{FF2B5EF4-FFF2-40B4-BE49-F238E27FC236}">
                    <a16:creationId xmlns:a16="http://schemas.microsoft.com/office/drawing/2014/main" id="{59A51929-11C6-4A2D-8B7B-18D2C4DA7A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0" name="AutoShape 584">
                <a:extLst>
                  <a:ext uri="{FF2B5EF4-FFF2-40B4-BE49-F238E27FC236}">
                    <a16:creationId xmlns:a16="http://schemas.microsoft.com/office/drawing/2014/main" id="{2F337027-87BA-4315-BDD5-5EF226B3C3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1" name="AutoShape 585">
                <a:extLst>
                  <a:ext uri="{FF2B5EF4-FFF2-40B4-BE49-F238E27FC236}">
                    <a16:creationId xmlns:a16="http://schemas.microsoft.com/office/drawing/2014/main" id="{CD5D494F-93FD-46DE-B208-5B77A3B11C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2" name="AutoShape 586">
                <a:extLst>
                  <a:ext uri="{FF2B5EF4-FFF2-40B4-BE49-F238E27FC236}">
                    <a16:creationId xmlns:a16="http://schemas.microsoft.com/office/drawing/2014/main" id="{90589982-9224-4079-9C98-03AEED925D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3" name="AutoShape 587">
                <a:extLst>
                  <a:ext uri="{FF2B5EF4-FFF2-40B4-BE49-F238E27FC236}">
                    <a16:creationId xmlns:a16="http://schemas.microsoft.com/office/drawing/2014/main" id="{0D8B500C-6477-4B4F-8211-17C993F7AA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4" name="AutoShape 588">
                <a:extLst>
                  <a:ext uri="{FF2B5EF4-FFF2-40B4-BE49-F238E27FC236}">
                    <a16:creationId xmlns:a16="http://schemas.microsoft.com/office/drawing/2014/main" id="{7C48F305-0F3E-4CEB-B800-B7384F7038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5" name="AutoShape 589">
                <a:extLst>
                  <a:ext uri="{FF2B5EF4-FFF2-40B4-BE49-F238E27FC236}">
                    <a16:creationId xmlns:a16="http://schemas.microsoft.com/office/drawing/2014/main" id="{4EF5EAB5-6B12-4373-BE2A-22EED1D18C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6" name="AutoShape 590">
                <a:extLst>
                  <a:ext uri="{FF2B5EF4-FFF2-40B4-BE49-F238E27FC236}">
                    <a16:creationId xmlns:a16="http://schemas.microsoft.com/office/drawing/2014/main" id="{8BB39301-3FC0-40C1-A964-5171DA2064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7" name="AutoShape 591">
                <a:extLst>
                  <a:ext uri="{FF2B5EF4-FFF2-40B4-BE49-F238E27FC236}">
                    <a16:creationId xmlns:a16="http://schemas.microsoft.com/office/drawing/2014/main" id="{9481F489-802E-416B-A0D9-E747BDFD37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8" name="AutoShape 592">
                <a:extLst>
                  <a:ext uri="{FF2B5EF4-FFF2-40B4-BE49-F238E27FC236}">
                    <a16:creationId xmlns:a16="http://schemas.microsoft.com/office/drawing/2014/main" id="{E7B0B628-733F-4071-AED8-CCC66834BD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89" name="AutoShape 593">
                <a:extLst>
                  <a:ext uri="{FF2B5EF4-FFF2-40B4-BE49-F238E27FC236}">
                    <a16:creationId xmlns:a16="http://schemas.microsoft.com/office/drawing/2014/main" id="{CFD0A96C-3E3B-4E45-959F-F29BD358DF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0" name="AutoShape 594">
                <a:extLst>
                  <a:ext uri="{FF2B5EF4-FFF2-40B4-BE49-F238E27FC236}">
                    <a16:creationId xmlns:a16="http://schemas.microsoft.com/office/drawing/2014/main" id="{8470EDDB-0772-4F6F-81EB-4D6C419895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1" name="AutoShape 595">
                <a:extLst>
                  <a:ext uri="{FF2B5EF4-FFF2-40B4-BE49-F238E27FC236}">
                    <a16:creationId xmlns:a16="http://schemas.microsoft.com/office/drawing/2014/main" id="{4D503EAB-9AC5-485C-985B-B3DC863501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2" name="AutoShape 596">
                <a:extLst>
                  <a:ext uri="{FF2B5EF4-FFF2-40B4-BE49-F238E27FC236}">
                    <a16:creationId xmlns:a16="http://schemas.microsoft.com/office/drawing/2014/main" id="{6661AD2A-F21B-4208-8EF3-FFDC709740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3" name="AutoShape 597">
                <a:extLst>
                  <a:ext uri="{FF2B5EF4-FFF2-40B4-BE49-F238E27FC236}">
                    <a16:creationId xmlns:a16="http://schemas.microsoft.com/office/drawing/2014/main" id="{3378CD67-9C56-4049-8C02-06F0BAFF89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4" name="AutoShape 598">
                <a:extLst>
                  <a:ext uri="{FF2B5EF4-FFF2-40B4-BE49-F238E27FC236}">
                    <a16:creationId xmlns:a16="http://schemas.microsoft.com/office/drawing/2014/main" id="{FDD023BF-E5DA-4614-9B49-22C128B751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895" name="Group 599">
              <a:extLst>
                <a:ext uri="{FF2B5EF4-FFF2-40B4-BE49-F238E27FC236}">
                  <a16:creationId xmlns:a16="http://schemas.microsoft.com/office/drawing/2014/main" id="{3B0E6320-E419-4A29-A785-20682289AE72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317"/>
              <a:ext cx="494" cy="57"/>
              <a:chOff x="2893" y="2897"/>
              <a:chExt cx="1220" cy="198"/>
            </a:xfrm>
          </p:grpSpPr>
          <p:sp>
            <p:nvSpPr>
              <p:cNvPr id="55896" name="AutoShape 600">
                <a:extLst>
                  <a:ext uri="{FF2B5EF4-FFF2-40B4-BE49-F238E27FC236}">
                    <a16:creationId xmlns:a16="http://schemas.microsoft.com/office/drawing/2014/main" id="{274D7700-A786-4F57-9A1D-E58B498E6D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7" name="AutoShape 601">
                <a:extLst>
                  <a:ext uri="{FF2B5EF4-FFF2-40B4-BE49-F238E27FC236}">
                    <a16:creationId xmlns:a16="http://schemas.microsoft.com/office/drawing/2014/main" id="{A33918F0-C36E-4CC1-8FB5-530933FD38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8" name="AutoShape 602">
                <a:extLst>
                  <a:ext uri="{FF2B5EF4-FFF2-40B4-BE49-F238E27FC236}">
                    <a16:creationId xmlns:a16="http://schemas.microsoft.com/office/drawing/2014/main" id="{5059632B-6142-4508-871E-7B761E030B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899" name="AutoShape 603">
                <a:extLst>
                  <a:ext uri="{FF2B5EF4-FFF2-40B4-BE49-F238E27FC236}">
                    <a16:creationId xmlns:a16="http://schemas.microsoft.com/office/drawing/2014/main" id="{F1EB8B9D-87C8-40E8-93C3-CCB0919B4D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0" name="AutoShape 604">
                <a:extLst>
                  <a:ext uri="{FF2B5EF4-FFF2-40B4-BE49-F238E27FC236}">
                    <a16:creationId xmlns:a16="http://schemas.microsoft.com/office/drawing/2014/main" id="{3C9157A3-1192-4183-B2B2-96C327C9EC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1" name="AutoShape 605">
                <a:extLst>
                  <a:ext uri="{FF2B5EF4-FFF2-40B4-BE49-F238E27FC236}">
                    <a16:creationId xmlns:a16="http://schemas.microsoft.com/office/drawing/2014/main" id="{DBB5CE32-DD1A-4BF3-8234-7CDBD89492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2" name="AutoShape 606">
                <a:extLst>
                  <a:ext uri="{FF2B5EF4-FFF2-40B4-BE49-F238E27FC236}">
                    <a16:creationId xmlns:a16="http://schemas.microsoft.com/office/drawing/2014/main" id="{4A47EFE8-E6D3-40A6-9CAB-9290BFAAD1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3" name="AutoShape 607">
                <a:extLst>
                  <a:ext uri="{FF2B5EF4-FFF2-40B4-BE49-F238E27FC236}">
                    <a16:creationId xmlns:a16="http://schemas.microsoft.com/office/drawing/2014/main" id="{E2BE4C18-15DB-4880-9857-6C40DFF5CF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4" name="AutoShape 608">
                <a:extLst>
                  <a:ext uri="{FF2B5EF4-FFF2-40B4-BE49-F238E27FC236}">
                    <a16:creationId xmlns:a16="http://schemas.microsoft.com/office/drawing/2014/main" id="{D3C7C0D5-F152-4F7C-9EEF-4FA7E228C6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5" name="AutoShape 609">
                <a:extLst>
                  <a:ext uri="{FF2B5EF4-FFF2-40B4-BE49-F238E27FC236}">
                    <a16:creationId xmlns:a16="http://schemas.microsoft.com/office/drawing/2014/main" id="{284A83C0-8A1D-4E0D-93CD-776FD722EE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6" name="AutoShape 610">
                <a:extLst>
                  <a:ext uri="{FF2B5EF4-FFF2-40B4-BE49-F238E27FC236}">
                    <a16:creationId xmlns:a16="http://schemas.microsoft.com/office/drawing/2014/main" id="{504470B4-9AAA-44BF-A752-17C825FC77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7" name="AutoShape 611">
                <a:extLst>
                  <a:ext uri="{FF2B5EF4-FFF2-40B4-BE49-F238E27FC236}">
                    <a16:creationId xmlns:a16="http://schemas.microsoft.com/office/drawing/2014/main" id="{B49D5102-A0A1-4890-9788-112D87A422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8" name="AutoShape 612">
                <a:extLst>
                  <a:ext uri="{FF2B5EF4-FFF2-40B4-BE49-F238E27FC236}">
                    <a16:creationId xmlns:a16="http://schemas.microsoft.com/office/drawing/2014/main" id="{72D2183B-5A13-4CDD-87F9-7D8935BEC7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09" name="AutoShape 613">
                <a:extLst>
                  <a:ext uri="{FF2B5EF4-FFF2-40B4-BE49-F238E27FC236}">
                    <a16:creationId xmlns:a16="http://schemas.microsoft.com/office/drawing/2014/main" id="{27C1053E-4517-435D-9EDB-4143F3A212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10" name="AutoShape 614">
                <a:extLst>
                  <a:ext uri="{FF2B5EF4-FFF2-40B4-BE49-F238E27FC236}">
                    <a16:creationId xmlns:a16="http://schemas.microsoft.com/office/drawing/2014/main" id="{A36ECCC6-8570-4284-BE8A-C584B79FD5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11" name="AutoShape 615">
                <a:extLst>
                  <a:ext uri="{FF2B5EF4-FFF2-40B4-BE49-F238E27FC236}">
                    <a16:creationId xmlns:a16="http://schemas.microsoft.com/office/drawing/2014/main" id="{B6DFC605-749B-4174-A631-AE451443B3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912" name="Group 616">
              <a:extLst>
                <a:ext uri="{FF2B5EF4-FFF2-40B4-BE49-F238E27FC236}">
                  <a16:creationId xmlns:a16="http://schemas.microsoft.com/office/drawing/2014/main" id="{568E68F8-EEEC-4B80-B118-8AB8D557575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260"/>
              <a:ext cx="48" cy="48"/>
              <a:chOff x="4452" y="90"/>
              <a:chExt cx="227" cy="227"/>
            </a:xfrm>
          </p:grpSpPr>
          <p:sp>
            <p:nvSpPr>
              <p:cNvPr id="55913" name="Oval 617">
                <a:extLst>
                  <a:ext uri="{FF2B5EF4-FFF2-40B4-BE49-F238E27FC236}">
                    <a16:creationId xmlns:a16="http://schemas.microsoft.com/office/drawing/2014/main" id="{C5CD8F3F-FC58-47A2-AA7E-CFEE3D6A62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914" name="Group 618">
                <a:extLst>
                  <a:ext uri="{FF2B5EF4-FFF2-40B4-BE49-F238E27FC236}">
                    <a16:creationId xmlns:a16="http://schemas.microsoft.com/office/drawing/2014/main" id="{CF08F992-BFE1-4384-8C9B-A3EC3E9AF2C3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915" name="Oval 619">
                  <a:extLst>
                    <a:ext uri="{FF2B5EF4-FFF2-40B4-BE49-F238E27FC236}">
                      <a16:creationId xmlns:a16="http://schemas.microsoft.com/office/drawing/2014/main" id="{973C01E4-0AA8-4CE3-8414-238426CDD0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16" name="Oval 620">
                  <a:extLst>
                    <a:ext uri="{FF2B5EF4-FFF2-40B4-BE49-F238E27FC236}">
                      <a16:creationId xmlns:a16="http://schemas.microsoft.com/office/drawing/2014/main" id="{4A4035E6-996D-4E75-B381-12A2DB8817F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17" name="Oval 621">
                  <a:extLst>
                    <a:ext uri="{FF2B5EF4-FFF2-40B4-BE49-F238E27FC236}">
                      <a16:creationId xmlns:a16="http://schemas.microsoft.com/office/drawing/2014/main" id="{073E1448-2537-499E-A0AA-40587B0292E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18" name="AutoShape 622">
                  <a:extLst>
                    <a:ext uri="{FF2B5EF4-FFF2-40B4-BE49-F238E27FC236}">
                      <a16:creationId xmlns:a16="http://schemas.microsoft.com/office/drawing/2014/main" id="{9DC4AD35-D3F9-4108-8BD0-810481AFB10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919" name="Group 623">
            <a:extLst>
              <a:ext uri="{FF2B5EF4-FFF2-40B4-BE49-F238E27FC236}">
                <a16:creationId xmlns:a16="http://schemas.microsoft.com/office/drawing/2014/main" id="{5FB63B46-1E1E-4A2D-8877-8F47C6EA67B4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1341438"/>
            <a:ext cx="1584325" cy="196850"/>
            <a:chOff x="3489" y="941"/>
            <a:chExt cx="1701" cy="211"/>
          </a:xfrm>
        </p:grpSpPr>
        <p:sp>
          <p:nvSpPr>
            <p:cNvPr id="55920" name="Rectangle 624">
              <a:extLst>
                <a:ext uri="{FF2B5EF4-FFF2-40B4-BE49-F238E27FC236}">
                  <a16:creationId xmlns:a16="http://schemas.microsoft.com/office/drawing/2014/main" id="{540E6E31-A9E9-4BBF-908E-5B8AB955EBF2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21" name="Rectangle 625">
              <a:extLst>
                <a:ext uri="{FF2B5EF4-FFF2-40B4-BE49-F238E27FC236}">
                  <a16:creationId xmlns:a16="http://schemas.microsoft.com/office/drawing/2014/main" id="{1135B357-66C3-4C8A-B972-C2545E9C0967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22" name="Rectangle 626">
              <a:extLst>
                <a:ext uri="{FF2B5EF4-FFF2-40B4-BE49-F238E27FC236}">
                  <a16:creationId xmlns:a16="http://schemas.microsoft.com/office/drawing/2014/main" id="{2F863076-9FB4-4074-9172-6326DC470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093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23" name="Rectangle 627">
              <a:extLst>
                <a:ext uri="{FF2B5EF4-FFF2-40B4-BE49-F238E27FC236}">
                  <a16:creationId xmlns:a16="http://schemas.microsoft.com/office/drawing/2014/main" id="{729B14E5-EEDE-45E8-8F01-C5FC90B4B2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941"/>
              <a:ext cx="1701" cy="170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924" name="Group 628">
              <a:extLst>
                <a:ext uri="{FF2B5EF4-FFF2-40B4-BE49-F238E27FC236}">
                  <a16:creationId xmlns:a16="http://schemas.microsoft.com/office/drawing/2014/main" id="{9DD13205-4556-4119-8DA6-6F7D49BB2B3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006"/>
              <a:ext cx="48" cy="48"/>
              <a:chOff x="4452" y="90"/>
              <a:chExt cx="227" cy="227"/>
            </a:xfrm>
          </p:grpSpPr>
          <p:sp>
            <p:nvSpPr>
              <p:cNvPr id="55925" name="Oval 629">
                <a:extLst>
                  <a:ext uri="{FF2B5EF4-FFF2-40B4-BE49-F238E27FC236}">
                    <a16:creationId xmlns:a16="http://schemas.microsoft.com/office/drawing/2014/main" id="{52ECAF1E-44EB-4ED9-9C02-8EF4635D80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926" name="Group 630">
                <a:extLst>
                  <a:ext uri="{FF2B5EF4-FFF2-40B4-BE49-F238E27FC236}">
                    <a16:creationId xmlns:a16="http://schemas.microsoft.com/office/drawing/2014/main" id="{57B624B7-2DA6-490F-B4E0-8174EA611A7C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927" name="Oval 631">
                  <a:extLst>
                    <a:ext uri="{FF2B5EF4-FFF2-40B4-BE49-F238E27FC236}">
                      <a16:creationId xmlns:a16="http://schemas.microsoft.com/office/drawing/2014/main" id="{4F8E9A04-C56D-4203-8502-59CC81376F7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28" name="Oval 632">
                  <a:extLst>
                    <a:ext uri="{FF2B5EF4-FFF2-40B4-BE49-F238E27FC236}">
                      <a16:creationId xmlns:a16="http://schemas.microsoft.com/office/drawing/2014/main" id="{EBAE940C-C125-44B1-9117-341224B234F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29" name="Oval 633">
                  <a:extLst>
                    <a:ext uri="{FF2B5EF4-FFF2-40B4-BE49-F238E27FC236}">
                      <a16:creationId xmlns:a16="http://schemas.microsoft.com/office/drawing/2014/main" id="{76104F71-B30B-4D07-9A0B-9E55B5E688C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30" name="AutoShape 634">
                  <a:extLst>
                    <a:ext uri="{FF2B5EF4-FFF2-40B4-BE49-F238E27FC236}">
                      <a16:creationId xmlns:a16="http://schemas.microsoft.com/office/drawing/2014/main" id="{11968317-7616-4C5E-B05B-B823FF3F463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931" name="Rectangle 635">
              <a:extLst>
                <a:ext uri="{FF2B5EF4-FFF2-40B4-BE49-F238E27FC236}">
                  <a16:creationId xmlns:a16="http://schemas.microsoft.com/office/drawing/2014/main" id="{C802E016-23B7-4C4B-951F-CE67B825F3D1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941"/>
              <a:ext cx="57" cy="197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932" name="Group 636">
              <a:extLst>
                <a:ext uri="{FF2B5EF4-FFF2-40B4-BE49-F238E27FC236}">
                  <a16:creationId xmlns:a16="http://schemas.microsoft.com/office/drawing/2014/main" id="{5784883D-0807-4FEA-8AE1-EE6BA9378AF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026"/>
              <a:ext cx="494" cy="57"/>
              <a:chOff x="2893" y="2897"/>
              <a:chExt cx="1220" cy="198"/>
            </a:xfrm>
          </p:grpSpPr>
          <p:sp>
            <p:nvSpPr>
              <p:cNvPr id="55933" name="AutoShape 637">
                <a:extLst>
                  <a:ext uri="{FF2B5EF4-FFF2-40B4-BE49-F238E27FC236}">
                    <a16:creationId xmlns:a16="http://schemas.microsoft.com/office/drawing/2014/main" id="{E5C7EE2A-CC37-4B78-AE39-B1F8CC631C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4" name="AutoShape 638">
                <a:extLst>
                  <a:ext uri="{FF2B5EF4-FFF2-40B4-BE49-F238E27FC236}">
                    <a16:creationId xmlns:a16="http://schemas.microsoft.com/office/drawing/2014/main" id="{1E2F1308-2EB2-4CA1-A306-7A72E9BD67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5" name="AutoShape 639">
                <a:extLst>
                  <a:ext uri="{FF2B5EF4-FFF2-40B4-BE49-F238E27FC236}">
                    <a16:creationId xmlns:a16="http://schemas.microsoft.com/office/drawing/2014/main" id="{728D6676-156F-493B-A961-B22ED15B13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6" name="AutoShape 640">
                <a:extLst>
                  <a:ext uri="{FF2B5EF4-FFF2-40B4-BE49-F238E27FC236}">
                    <a16:creationId xmlns:a16="http://schemas.microsoft.com/office/drawing/2014/main" id="{6C69A329-8FBE-4820-A827-B93FEB280B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7" name="AutoShape 641">
                <a:extLst>
                  <a:ext uri="{FF2B5EF4-FFF2-40B4-BE49-F238E27FC236}">
                    <a16:creationId xmlns:a16="http://schemas.microsoft.com/office/drawing/2014/main" id="{EC81842D-8BA1-4472-B79B-45E94DB64D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8" name="AutoShape 642">
                <a:extLst>
                  <a:ext uri="{FF2B5EF4-FFF2-40B4-BE49-F238E27FC236}">
                    <a16:creationId xmlns:a16="http://schemas.microsoft.com/office/drawing/2014/main" id="{EAD7F61A-0AD2-4AAF-9116-6B30C1EEF0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39" name="AutoShape 643">
                <a:extLst>
                  <a:ext uri="{FF2B5EF4-FFF2-40B4-BE49-F238E27FC236}">
                    <a16:creationId xmlns:a16="http://schemas.microsoft.com/office/drawing/2014/main" id="{8815E83A-9090-44B4-9369-CCEF43B37D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0" name="AutoShape 644">
                <a:extLst>
                  <a:ext uri="{FF2B5EF4-FFF2-40B4-BE49-F238E27FC236}">
                    <a16:creationId xmlns:a16="http://schemas.microsoft.com/office/drawing/2014/main" id="{3E9322DA-346E-44DB-BF7A-F15927F8DD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1" name="AutoShape 645">
                <a:extLst>
                  <a:ext uri="{FF2B5EF4-FFF2-40B4-BE49-F238E27FC236}">
                    <a16:creationId xmlns:a16="http://schemas.microsoft.com/office/drawing/2014/main" id="{AFF12CC1-64E8-4CC2-997E-BF11B8AA3A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2" name="AutoShape 646">
                <a:extLst>
                  <a:ext uri="{FF2B5EF4-FFF2-40B4-BE49-F238E27FC236}">
                    <a16:creationId xmlns:a16="http://schemas.microsoft.com/office/drawing/2014/main" id="{2A373BFD-2D80-4B77-915F-AC405747CE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3" name="AutoShape 647">
                <a:extLst>
                  <a:ext uri="{FF2B5EF4-FFF2-40B4-BE49-F238E27FC236}">
                    <a16:creationId xmlns:a16="http://schemas.microsoft.com/office/drawing/2014/main" id="{468D027A-9FBC-481E-A2E7-D4FEE784C5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4" name="AutoShape 648">
                <a:extLst>
                  <a:ext uri="{FF2B5EF4-FFF2-40B4-BE49-F238E27FC236}">
                    <a16:creationId xmlns:a16="http://schemas.microsoft.com/office/drawing/2014/main" id="{FFB56EA2-4F61-4194-BC70-1716246F62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5" name="AutoShape 649">
                <a:extLst>
                  <a:ext uri="{FF2B5EF4-FFF2-40B4-BE49-F238E27FC236}">
                    <a16:creationId xmlns:a16="http://schemas.microsoft.com/office/drawing/2014/main" id="{65C50761-2300-4ED5-B32F-A20C790B8B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6" name="AutoShape 650">
                <a:extLst>
                  <a:ext uri="{FF2B5EF4-FFF2-40B4-BE49-F238E27FC236}">
                    <a16:creationId xmlns:a16="http://schemas.microsoft.com/office/drawing/2014/main" id="{B7809F01-E7F8-43BD-9DBC-56E5174B3D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7" name="AutoShape 651">
                <a:extLst>
                  <a:ext uri="{FF2B5EF4-FFF2-40B4-BE49-F238E27FC236}">
                    <a16:creationId xmlns:a16="http://schemas.microsoft.com/office/drawing/2014/main" id="{1686328C-D100-41E0-BBA7-44D35AC8FE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48" name="AutoShape 652">
                <a:extLst>
                  <a:ext uri="{FF2B5EF4-FFF2-40B4-BE49-F238E27FC236}">
                    <a16:creationId xmlns:a16="http://schemas.microsoft.com/office/drawing/2014/main" id="{B88954EA-E3F7-4282-953B-EE4E513AE5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949" name="Group 653">
              <a:extLst>
                <a:ext uri="{FF2B5EF4-FFF2-40B4-BE49-F238E27FC236}">
                  <a16:creationId xmlns:a16="http://schemas.microsoft.com/office/drawing/2014/main" id="{B000BFC5-252C-47BC-87E5-CBEBC337CFD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026"/>
              <a:ext cx="494" cy="57"/>
              <a:chOff x="2893" y="2897"/>
              <a:chExt cx="1220" cy="198"/>
            </a:xfrm>
          </p:grpSpPr>
          <p:sp>
            <p:nvSpPr>
              <p:cNvPr id="55950" name="AutoShape 654">
                <a:extLst>
                  <a:ext uri="{FF2B5EF4-FFF2-40B4-BE49-F238E27FC236}">
                    <a16:creationId xmlns:a16="http://schemas.microsoft.com/office/drawing/2014/main" id="{22491558-6A5E-4BEE-9912-C0CD398090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1" name="AutoShape 655">
                <a:extLst>
                  <a:ext uri="{FF2B5EF4-FFF2-40B4-BE49-F238E27FC236}">
                    <a16:creationId xmlns:a16="http://schemas.microsoft.com/office/drawing/2014/main" id="{BDAFC157-B0E9-42B2-BDE1-76309E95D7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2" name="AutoShape 656">
                <a:extLst>
                  <a:ext uri="{FF2B5EF4-FFF2-40B4-BE49-F238E27FC236}">
                    <a16:creationId xmlns:a16="http://schemas.microsoft.com/office/drawing/2014/main" id="{77404ECA-7454-4E54-9990-70688B5167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3" name="AutoShape 657">
                <a:extLst>
                  <a:ext uri="{FF2B5EF4-FFF2-40B4-BE49-F238E27FC236}">
                    <a16:creationId xmlns:a16="http://schemas.microsoft.com/office/drawing/2014/main" id="{ED5F56E8-3957-4677-883C-13344E9E56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4" name="AutoShape 658">
                <a:extLst>
                  <a:ext uri="{FF2B5EF4-FFF2-40B4-BE49-F238E27FC236}">
                    <a16:creationId xmlns:a16="http://schemas.microsoft.com/office/drawing/2014/main" id="{5CD568C9-E8A7-4DD5-925E-7FF46788AC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5" name="AutoShape 659">
                <a:extLst>
                  <a:ext uri="{FF2B5EF4-FFF2-40B4-BE49-F238E27FC236}">
                    <a16:creationId xmlns:a16="http://schemas.microsoft.com/office/drawing/2014/main" id="{668A433B-D3F7-4855-A4B2-21C8D477D4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6" name="AutoShape 660">
                <a:extLst>
                  <a:ext uri="{FF2B5EF4-FFF2-40B4-BE49-F238E27FC236}">
                    <a16:creationId xmlns:a16="http://schemas.microsoft.com/office/drawing/2014/main" id="{DD9869AF-395C-4B74-BCB4-8965DAD7D3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7" name="AutoShape 661">
                <a:extLst>
                  <a:ext uri="{FF2B5EF4-FFF2-40B4-BE49-F238E27FC236}">
                    <a16:creationId xmlns:a16="http://schemas.microsoft.com/office/drawing/2014/main" id="{798DA2DF-C84B-452D-A248-240A33C683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8" name="AutoShape 662">
                <a:extLst>
                  <a:ext uri="{FF2B5EF4-FFF2-40B4-BE49-F238E27FC236}">
                    <a16:creationId xmlns:a16="http://schemas.microsoft.com/office/drawing/2014/main" id="{594B94B1-6C6F-47C4-804D-C4D91C5E53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59" name="AutoShape 663">
                <a:extLst>
                  <a:ext uri="{FF2B5EF4-FFF2-40B4-BE49-F238E27FC236}">
                    <a16:creationId xmlns:a16="http://schemas.microsoft.com/office/drawing/2014/main" id="{4FB0C50C-75B2-40DB-AA33-A95D47973C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0" name="AutoShape 664">
                <a:extLst>
                  <a:ext uri="{FF2B5EF4-FFF2-40B4-BE49-F238E27FC236}">
                    <a16:creationId xmlns:a16="http://schemas.microsoft.com/office/drawing/2014/main" id="{0BE7FC27-CAED-47D2-AF45-F0EE388953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1" name="AutoShape 665">
                <a:extLst>
                  <a:ext uri="{FF2B5EF4-FFF2-40B4-BE49-F238E27FC236}">
                    <a16:creationId xmlns:a16="http://schemas.microsoft.com/office/drawing/2014/main" id="{3B340D2D-253B-4946-9759-65C2C512C5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2" name="AutoShape 666">
                <a:extLst>
                  <a:ext uri="{FF2B5EF4-FFF2-40B4-BE49-F238E27FC236}">
                    <a16:creationId xmlns:a16="http://schemas.microsoft.com/office/drawing/2014/main" id="{927261F0-D1B9-48F8-913B-3AACB912FC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3" name="AutoShape 667">
                <a:extLst>
                  <a:ext uri="{FF2B5EF4-FFF2-40B4-BE49-F238E27FC236}">
                    <a16:creationId xmlns:a16="http://schemas.microsoft.com/office/drawing/2014/main" id="{5A12CCD5-703E-4FEA-B9B5-EC2EBCFEA8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4" name="AutoShape 668">
                <a:extLst>
                  <a:ext uri="{FF2B5EF4-FFF2-40B4-BE49-F238E27FC236}">
                    <a16:creationId xmlns:a16="http://schemas.microsoft.com/office/drawing/2014/main" id="{23459B69-DAF7-4AB9-BB92-B3BAC99785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65" name="AutoShape 669">
                <a:extLst>
                  <a:ext uri="{FF2B5EF4-FFF2-40B4-BE49-F238E27FC236}">
                    <a16:creationId xmlns:a16="http://schemas.microsoft.com/office/drawing/2014/main" id="{ACC8473B-C03B-45A7-8495-9CDA19F943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966" name="Group 670">
              <a:extLst>
                <a:ext uri="{FF2B5EF4-FFF2-40B4-BE49-F238E27FC236}">
                  <a16:creationId xmlns:a16="http://schemas.microsoft.com/office/drawing/2014/main" id="{0AC56D5A-5E24-450F-A67E-568D3997EDA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005"/>
              <a:ext cx="48" cy="48"/>
              <a:chOff x="4452" y="90"/>
              <a:chExt cx="227" cy="227"/>
            </a:xfrm>
          </p:grpSpPr>
          <p:sp>
            <p:nvSpPr>
              <p:cNvPr id="55967" name="Oval 671">
                <a:extLst>
                  <a:ext uri="{FF2B5EF4-FFF2-40B4-BE49-F238E27FC236}">
                    <a16:creationId xmlns:a16="http://schemas.microsoft.com/office/drawing/2014/main" id="{4E329092-FC66-49E8-8838-67A43949A8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968" name="Group 672">
                <a:extLst>
                  <a:ext uri="{FF2B5EF4-FFF2-40B4-BE49-F238E27FC236}">
                    <a16:creationId xmlns:a16="http://schemas.microsoft.com/office/drawing/2014/main" id="{1AB58289-8C66-4F05-969C-A66F2BA4087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969" name="Oval 673">
                  <a:extLst>
                    <a:ext uri="{FF2B5EF4-FFF2-40B4-BE49-F238E27FC236}">
                      <a16:creationId xmlns:a16="http://schemas.microsoft.com/office/drawing/2014/main" id="{E7B5735D-AC85-4B6B-9F99-B472DE8F47B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70" name="Oval 674">
                  <a:extLst>
                    <a:ext uri="{FF2B5EF4-FFF2-40B4-BE49-F238E27FC236}">
                      <a16:creationId xmlns:a16="http://schemas.microsoft.com/office/drawing/2014/main" id="{05A8341C-8A61-4EAA-B3B9-435048E4269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71" name="Oval 675">
                  <a:extLst>
                    <a:ext uri="{FF2B5EF4-FFF2-40B4-BE49-F238E27FC236}">
                      <a16:creationId xmlns:a16="http://schemas.microsoft.com/office/drawing/2014/main" id="{88997081-90B3-44D4-BD04-AB969B70154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72" name="AutoShape 676">
                  <a:extLst>
                    <a:ext uri="{FF2B5EF4-FFF2-40B4-BE49-F238E27FC236}">
                      <a16:creationId xmlns:a16="http://schemas.microsoft.com/office/drawing/2014/main" id="{E049D133-2002-4FA5-A531-BE51A8AEF60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5973" name="Group 677">
            <a:extLst>
              <a:ext uri="{FF2B5EF4-FFF2-40B4-BE49-F238E27FC236}">
                <a16:creationId xmlns:a16="http://schemas.microsoft.com/office/drawing/2014/main" id="{25A489D2-0485-410E-892D-BE5DEDF3488D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415925" y="3644900"/>
            <a:ext cx="1584325" cy="274638"/>
            <a:chOff x="3489" y="147"/>
            <a:chExt cx="1701" cy="296"/>
          </a:xfrm>
        </p:grpSpPr>
        <p:sp>
          <p:nvSpPr>
            <p:cNvPr id="55974" name="Rectangle 678">
              <a:extLst>
                <a:ext uri="{FF2B5EF4-FFF2-40B4-BE49-F238E27FC236}">
                  <a16:creationId xmlns:a16="http://schemas.microsoft.com/office/drawing/2014/main" id="{55735588-37AE-4D6F-9A0B-FA6E88C88DE0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75" name="Rectangle 679">
              <a:extLst>
                <a:ext uri="{FF2B5EF4-FFF2-40B4-BE49-F238E27FC236}">
                  <a16:creationId xmlns:a16="http://schemas.microsoft.com/office/drawing/2014/main" id="{0D70F640-A193-4CF8-88E6-0C726A00A50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41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76" name="Rectangle 680">
              <a:extLst>
                <a:ext uri="{FF2B5EF4-FFF2-40B4-BE49-F238E27FC236}">
                  <a16:creationId xmlns:a16="http://schemas.microsoft.com/office/drawing/2014/main" id="{BC2DFD4B-9431-4F54-AA41-C4437A1FE5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38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977" name="Rectangle 681">
              <a:extLst>
                <a:ext uri="{FF2B5EF4-FFF2-40B4-BE49-F238E27FC236}">
                  <a16:creationId xmlns:a16="http://schemas.microsoft.com/office/drawing/2014/main" id="{8BCDB1E2-7CFB-4695-B0B8-2BFF9F2D97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47"/>
              <a:ext cx="1701" cy="255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978" name="Group 682">
              <a:extLst>
                <a:ext uri="{FF2B5EF4-FFF2-40B4-BE49-F238E27FC236}">
                  <a16:creationId xmlns:a16="http://schemas.microsoft.com/office/drawing/2014/main" id="{BD3227F5-D1A1-49A5-8626-A2F54953B60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261"/>
              <a:ext cx="48" cy="48"/>
              <a:chOff x="4452" y="90"/>
              <a:chExt cx="227" cy="227"/>
            </a:xfrm>
          </p:grpSpPr>
          <p:sp>
            <p:nvSpPr>
              <p:cNvPr id="55979" name="Oval 683">
                <a:extLst>
                  <a:ext uri="{FF2B5EF4-FFF2-40B4-BE49-F238E27FC236}">
                    <a16:creationId xmlns:a16="http://schemas.microsoft.com/office/drawing/2014/main" id="{858183AE-F7C5-44F3-9322-9ACF183017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5980" name="Group 684">
                <a:extLst>
                  <a:ext uri="{FF2B5EF4-FFF2-40B4-BE49-F238E27FC236}">
                    <a16:creationId xmlns:a16="http://schemas.microsoft.com/office/drawing/2014/main" id="{B74F2172-E063-4CE4-B4C3-E84503BE9C85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5981" name="Oval 685">
                  <a:extLst>
                    <a:ext uri="{FF2B5EF4-FFF2-40B4-BE49-F238E27FC236}">
                      <a16:creationId xmlns:a16="http://schemas.microsoft.com/office/drawing/2014/main" id="{DAFFF625-9AC8-4E0E-A4B8-58308899592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82" name="Oval 686">
                  <a:extLst>
                    <a:ext uri="{FF2B5EF4-FFF2-40B4-BE49-F238E27FC236}">
                      <a16:creationId xmlns:a16="http://schemas.microsoft.com/office/drawing/2014/main" id="{6C30C240-FDFA-4E1A-A4B6-9EBA92ED18E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83" name="Oval 687">
                  <a:extLst>
                    <a:ext uri="{FF2B5EF4-FFF2-40B4-BE49-F238E27FC236}">
                      <a16:creationId xmlns:a16="http://schemas.microsoft.com/office/drawing/2014/main" id="{8A37679D-CC29-46B6-99DE-FE39786E81C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5984" name="AutoShape 688">
                  <a:extLst>
                    <a:ext uri="{FF2B5EF4-FFF2-40B4-BE49-F238E27FC236}">
                      <a16:creationId xmlns:a16="http://schemas.microsoft.com/office/drawing/2014/main" id="{6FD1E77A-5F9E-4928-B4B0-9DC2DEFA5B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5985" name="Rectangle 689">
              <a:extLst>
                <a:ext uri="{FF2B5EF4-FFF2-40B4-BE49-F238E27FC236}">
                  <a16:creationId xmlns:a16="http://schemas.microsoft.com/office/drawing/2014/main" id="{19588EA0-32B4-47B4-A2AA-BA060D7A5FB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147"/>
              <a:ext cx="57" cy="282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986" name="Group 690">
              <a:extLst>
                <a:ext uri="{FF2B5EF4-FFF2-40B4-BE49-F238E27FC236}">
                  <a16:creationId xmlns:a16="http://schemas.microsoft.com/office/drawing/2014/main" id="{3E8755E7-085A-44FF-89A1-2CE0A72D676B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317"/>
              <a:ext cx="494" cy="57"/>
              <a:chOff x="2893" y="2897"/>
              <a:chExt cx="1220" cy="198"/>
            </a:xfrm>
          </p:grpSpPr>
          <p:sp>
            <p:nvSpPr>
              <p:cNvPr id="55987" name="AutoShape 691">
                <a:extLst>
                  <a:ext uri="{FF2B5EF4-FFF2-40B4-BE49-F238E27FC236}">
                    <a16:creationId xmlns:a16="http://schemas.microsoft.com/office/drawing/2014/main" id="{0FE68E6C-89F4-4778-B039-91A5FDB6AF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88" name="AutoShape 692">
                <a:extLst>
                  <a:ext uri="{FF2B5EF4-FFF2-40B4-BE49-F238E27FC236}">
                    <a16:creationId xmlns:a16="http://schemas.microsoft.com/office/drawing/2014/main" id="{DD711A7E-209D-47D4-8A9C-029B6A878D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89" name="AutoShape 693">
                <a:extLst>
                  <a:ext uri="{FF2B5EF4-FFF2-40B4-BE49-F238E27FC236}">
                    <a16:creationId xmlns:a16="http://schemas.microsoft.com/office/drawing/2014/main" id="{3AF4D4B2-8CE8-42C0-8062-88C6BF96D4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0" name="AutoShape 694">
                <a:extLst>
                  <a:ext uri="{FF2B5EF4-FFF2-40B4-BE49-F238E27FC236}">
                    <a16:creationId xmlns:a16="http://schemas.microsoft.com/office/drawing/2014/main" id="{ED3BFCA0-986D-419D-8FC8-19F0E11F05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1" name="AutoShape 695">
                <a:extLst>
                  <a:ext uri="{FF2B5EF4-FFF2-40B4-BE49-F238E27FC236}">
                    <a16:creationId xmlns:a16="http://schemas.microsoft.com/office/drawing/2014/main" id="{69ED0DCC-3B08-4104-A477-C410DE1012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2" name="AutoShape 696">
                <a:extLst>
                  <a:ext uri="{FF2B5EF4-FFF2-40B4-BE49-F238E27FC236}">
                    <a16:creationId xmlns:a16="http://schemas.microsoft.com/office/drawing/2014/main" id="{D7AEC3D1-7FAF-44A0-AB20-C159ABFFBC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3" name="AutoShape 697">
                <a:extLst>
                  <a:ext uri="{FF2B5EF4-FFF2-40B4-BE49-F238E27FC236}">
                    <a16:creationId xmlns:a16="http://schemas.microsoft.com/office/drawing/2014/main" id="{3AE5EAC8-4012-4A15-8C7F-FDB5B6F748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4" name="AutoShape 698">
                <a:extLst>
                  <a:ext uri="{FF2B5EF4-FFF2-40B4-BE49-F238E27FC236}">
                    <a16:creationId xmlns:a16="http://schemas.microsoft.com/office/drawing/2014/main" id="{2232B600-CDD3-401A-AEB2-C26673D010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5" name="AutoShape 699">
                <a:extLst>
                  <a:ext uri="{FF2B5EF4-FFF2-40B4-BE49-F238E27FC236}">
                    <a16:creationId xmlns:a16="http://schemas.microsoft.com/office/drawing/2014/main" id="{D844F837-BD04-4B8C-B04B-3C98807C73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6" name="AutoShape 700">
                <a:extLst>
                  <a:ext uri="{FF2B5EF4-FFF2-40B4-BE49-F238E27FC236}">
                    <a16:creationId xmlns:a16="http://schemas.microsoft.com/office/drawing/2014/main" id="{A1E1EB0A-44A1-4498-82BE-D269EC3347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7" name="AutoShape 701">
                <a:extLst>
                  <a:ext uri="{FF2B5EF4-FFF2-40B4-BE49-F238E27FC236}">
                    <a16:creationId xmlns:a16="http://schemas.microsoft.com/office/drawing/2014/main" id="{A803A9A3-83DD-4BEC-A4BA-FCB0B0C240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8" name="AutoShape 702">
                <a:extLst>
                  <a:ext uri="{FF2B5EF4-FFF2-40B4-BE49-F238E27FC236}">
                    <a16:creationId xmlns:a16="http://schemas.microsoft.com/office/drawing/2014/main" id="{ED45C657-872A-484B-B681-A717B92217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999" name="AutoShape 703">
                <a:extLst>
                  <a:ext uri="{FF2B5EF4-FFF2-40B4-BE49-F238E27FC236}">
                    <a16:creationId xmlns:a16="http://schemas.microsoft.com/office/drawing/2014/main" id="{DCC43649-64CB-4048-BA9B-666699A1A0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0" name="AutoShape 704">
                <a:extLst>
                  <a:ext uri="{FF2B5EF4-FFF2-40B4-BE49-F238E27FC236}">
                    <a16:creationId xmlns:a16="http://schemas.microsoft.com/office/drawing/2014/main" id="{F80A0D29-B5EF-4DB3-ADEA-02616CBD05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1" name="AutoShape 705">
                <a:extLst>
                  <a:ext uri="{FF2B5EF4-FFF2-40B4-BE49-F238E27FC236}">
                    <a16:creationId xmlns:a16="http://schemas.microsoft.com/office/drawing/2014/main" id="{B89E4077-84F3-43AC-8DC2-89620E957C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2" name="AutoShape 706">
                <a:extLst>
                  <a:ext uri="{FF2B5EF4-FFF2-40B4-BE49-F238E27FC236}">
                    <a16:creationId xmlns:a16="http://schemas.microsoft.com/office/drawing/2014/main" id="{26917021-22A0-4029-93AE-6571A721E2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003" name="Group 707">
              <a:extLst>
                <a:ext uri="{FF2B5EF4-FFF2-40B4-BE49-F238E27FC236}">
                  <a16:creationId xmlns:a16="http://schemas.microsoft.com/office/drawing/2014/main" id="{4E63840E-F4D1-4561-9AD3-3EA031C87FF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317"/>
              <a:ext cx="494" cy="57"/>
              <a:chOff x="2893" y="2897"/>
              <a:chExt cx="1220" cy="198"/>
            </a:xfrm>
          </p:grpSpPr>
          <p:sp>
            <p:nvSpPr>
              <p:cNvPr id="56004" name="AutoShape 708">
                <a:extLst>
                  <a:ext uri="{FF2B5EF4-FFF2-40B4-BE49-F238E27FC236}">
                    <a16:creationId xmlns:a16="http://schemas.microsoft.com/office/drawing/2014/main" id="{040517D4-B702-4678-85CA-2B926AC6C8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5" name="AutoShape 709">
                <a:extLst>
                  <a:ext uri="{FF2B5EF4-FFF2-40B4-BE49-F238E27FC236}">
                    <a16:creationId xmlns:a16="http://schemas.microsoft.com/office/drawing/2014/main" id="{DAF94746-0437-4C48-A288-99194C9431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6" name="AutoShape 710">
                <a:extLst>
                  <a:ext uri="{FF2B5EF4-FFF2-40B4-BE49-F238E27FC236}">
                    <a16:creationId xmlns:a16="http://schemas.microsoft.com/office/drawing/2014/main" id="{6E1A734F-7D9D-4C0D-A679-4CAA60C636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7" name="AutoShape 711">
                <a:extLst>
                  <a:ext uri="{FF2B5EF4-FFF2-40B4-BE49-F238E27FC236}">
                    <a16:creationId xmlns:a16="http://schemas.microsoft.com/office/drawing/2014/main" id="{3A4294B6-C188-4FEC-93CD-1324095A71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8" name="AutoShape 712">
                <a:extLst>
                  <a:ext uri="{FF2B5EF4-FFF2-40B4-BE49-F238E27FC236}">
                    <a16:creationId xmlns:a16="http://schemas.microsoft.com/office/drawing/2014/main" id="{5C54EC3C-65F4-428D-A5E5-D9A7AF3020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09" name="AutoShape 713">
                <a:extLst>
                  <a:ext uri="{FF2B5EF4-FFF2-40B4-BE49-F238E27FC236}">
                    <a16:creationId xmlns:a16="http://schemas.microsoft.com/office/drawing/2014/main" id="{E39A600F-31B7-4D90-AC28-59B588732A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0" name="AutoShape 714">
                <a:extLst>
                  <a:ext uri="{FF2B5EF4-FFF2-40B4-BE49-F238E27FC236}">
                    <a16:creationId xmlns:a16="http://schemas.microsoft.com/office/drawing/2014/main" id="{9FDCE229-9D04-46B9-9424-53F12E2D5E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1" name="AutoShape 715">
                <a:extLst>
                  <a:ext uri="{FF2B5EF4-FFF2-40B4-BE49-F238E27FC236}">
                    <a16:creationId xmlns:a16="http://schemas.microsoft.com/office/drawing/2014/main" id="{EDB8F400-DAF8-4303-8FC9-5AFE23EC9D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2" name="AutoShape 716">
                <a:extLst>
                  <a:ext uri="{FF2B5EF4-FFF2-40B4-BE49-F238E27FC236}">
                    <a16:creationId xmlns:a16="http://schemas.microsoft.com/office/drawing/2014/main" id="{8D496CD3-E3A0-4FA2-8CA6-7796EC87C6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3" name="AutoShape 717">
                <a:extLst>
                  <a:ext uri="{FF2B5EF4-FFF2-40B4-BE49-F238E27FC236}">
                    <a16:creationId xmlns:a16="http://schemas.microsoft.com/office/drawing/2014/main" id="{DF398FFB-3250-44C3-89DE-997E6F2EDB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4" name="AutoShape 718">
                <a:extLst>
                  <a:ext uri="{FF2B5EF4-FFF2-40B4-BE49-F238E27FC236}">
                    <a16:creationId xmlns:a16="http://schemas.microsoft.com/office/drawing/2014/main" id="{AA93E055-4DB6-454F-97F0-67A5E9512F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5" name="AutoShape 719">
                <a:extLst>
                  <a:ext uri="{FF2B5EF4-FFF2-40B4-BE49-F238E27FC236}">
                    <a16:creationId xmlns:a16="http://schemas.microsoft.com/office/drawing/2014/main" id="{BE7D6C3D-F090-4B36-A1DE-DCCBE78057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6" name="AutoShape 720">
                <a:extLst>
                  <a:ext uri="{FF2B5EF4-FFF2-40B4-BE49-F238E27FC236}">
                    <a16:creationId xmlns:a16="http://schemas.microsoft.com/office/drawing/2014/main" id="{22B8547E-6BBD-4281-BF9A-5E86B0A6AF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7" name="AutoShape 721">
                <a:extLst>
                  <a:ext uri="{FF2B5EF4-FFF2-40B4-BE49-F238E27FC236}">
                    <a16:creationId xmlns:a16="http://schemas.microsoft.com/office/drawing/2014/main" id="{B90B4773-FF1A-4540-86E2-45A95EC4B3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8" name="AutoShape 722">
                <a:extLst>
                  <a:ext uri="{FF2B5EF4-FFF2-40B4-BE49-F238E27FC236}">
                    <a16:creationId xmlns:a16="http://schemas.microsoft.com/office/drawing/2014/main" id="{D13ACC32-6F7F-4DF7-9B68-787CC94150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19" name="AutoShape 723">
                <a:extLst>
                  <a:ext uri="{FF2B5EF4-FFF2-40B4-BE49-F238E27FC236}">
                    <a16:creationId xmlns:a16="http://schemas.microsoft.com/office/drawing/2014/main" id="{DD5B8CE1-9355-4233-847A-074C5DCA22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020" name="Group 724">
              <a:extLst>
                <a:ext uri="{FF2B5EF4-FFF2-40B4-BE49-F238E27FC236}">
                  <a16:creationId xmlns:a16="http://schemas.microsoft.com/office/drawing/2014/main" id="{04EBA7E6-69CE-4FD9-AE56-43BD1E82117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260"/>
              <a:ext cx="48" cy="48"/>
              <a:chOff x="4452" y="90"/>
              <a:chExt cx="227" cy="227"/>
            </a:xfrm>
          </p:grpSpPr>
          <p:sp>
            <p:nvSpPr>
              <p:cNvPr id="56021" name="Oval 725">
                <a:extLst>
                  <a:ext uri="{FF2B5EF4-FFF2-40B4-BE49-F238E27FC236}">
                    <a16:creationId xmlns:a16="http://schemas.microsoft.com/office/drawing/2014/main" id="{FFDCB222-7002-4F18-A398-EABB5D0487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022" name="Group 726">
                <a:extLst>
                  <a:ext uri="{FF2B5EF4-FFF2-40B4-BE49-F238E27FC236}">
                    <a16:creationId xmlns:a16="http://schemas.microsoft.com/office/drawing/2014/main" id="{DAA77049-CDF8-456C-AFA8-242A803DA5F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023" name="Oval 727">
                  <a:extLst>
                    <a:ext uri="{FF2B5EF4-FFF2-40B4-BE49-F238E27FC236}">
                      <a16:creationId xmlns:a16="http://schemas.microsoft.com/office/drawing/2014/main" id="{7B672A4B-AA5B-403E-A67C-E7F7287789B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24" name="Oval 728">
                  <a:extLst>
                    <a:ext uri="{FF2B5EF4-FFF2-40B4-BE49-F238E27FC236}">
                      <a16:creationId xmlns:a16="http://schemas.microsoft.com/office/drawing/2014/main" id="{BA8C1F0F-A9B7-4480-8EE8-1E0B7944E72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25" name="Oval 729">
                  <a:extLst>
                    <a:ext uri="{FF2B5EF4-FFF2-40B4-BE49-F238E27FC236}">
                      <a16:creationId xmlns:a16="http://schemas.microsoft.com/office/drawing/2014/main" id="{38984F39-8E80-410B-980C-5E18B1ED7B6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26" name="AutoShape 730">
                  <a:extLst>
                    <a:ext uri="{FF2B5EF4-FFF2-40B4-BE49-F238E27FC236}">
                      <a16:creationId xmlns:a16="http://schemas.microsoft.com/office/drawing/2014/main" id="{14C73477-3046-4A14-8ADD-F9BD56E46CC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027" name="Group 731">
            <a:extLst>
              <a:ext uri="{FF2B5EF4-FFF2-40B4-BE49-F238E27FC236}">
                <a16:creationId xmlns:a16="http://schemas.microsoft.com/office/drawing/2014/main" id="{DC6CAE59-BACD-4A76-BB0C-D447DEAB8EA3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415925" y="1665288"/>
            <a:ext cx="1584325" cy="196850"/>
            <a:chOff x="3489" y="941"/>
            <a:chExt cx="1701" cy="211"/>
          </a:xfrm>
        </p:grpSpPr>
        <p:sp>
          <p:nvSpPr>
            <p:cNvPr id="56028" name="Rectangle 732">
              <a:extLst>
                <a:ext uri="{FF2B5EF4-FFF2-40B4-BE49-F238E27FC236}">
                  <a16:creationId xmlns:a16="http://schemas.microsoft.com/office/drawing/2014/main" id="{A9774971-9DF8-406E-AA1C-5850BBFA329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934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29" name="Rectangle 733">
              <a:extLst>
                <a:ext uri="{FF2B5EF4-FFF2-40B4-BE49-F238E27FC236}">
                  <a16:creationId xmlns:a16="http://schemas.microsoft.com/office/drawing/2014/main" id="{9742381A-8732-4274-AC55-943806EA7AC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17" y="1123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30" name="Rectangle 734">
              <a:extLst>
                <a:ext uri="{FF2B5EF4-FFF2-40B4-BE49-F238E27FC236}">
                  <a16:creationId xmlns:a16="http://schemas.microsoft.com/office/drawing/2014/main" id="{A739B74E-662D-452F-BE3D-467ED09CCF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1093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31" name="Rectangle 735">
              <a:extLst>
                <a:ext uri="{FF2B5EF4-FFF2-40B4-BE49-F238E27FC236}">
                  <a16:creationId xmlns:a16="http://schemas.microsoft.com/office/drawing/2014/main" id="{E18C9700-8796-4851-AC97-ECEDDACA57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9" y="941"/>
              <a:ext cx="1701" cy="170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032" name="Group 736">
              <a:extLst>
                <a:ext uri="{FF2B5EF4-FFF2-40B4-BE49-F238E27FC236}">
                  <a16:creationId xmlns:a16="http://schemas.microsoft.com/office/drawing/2014/main" id="{3A2EC7FE-29B7-4FA0-833C-1726D33F421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17" y="1006"/>
              <a:ext cx="48" cy="48"/>
              <a:chOff x="4452" y="90"/>
              <a:chExt cx="227" cy="227"/>
            </a:xfrm>
          </p:grpSpPr>
          <p:sp>
            <p:nvSpPr>
              <p:cNvPr id="56033" name="Oval 737">
                <a:extLst>
                  <a:ext uri="{FF2B5EF4-FFF2-40B4-BE49-F238E27FC236}">
                    <a16:creationId xmlns:a16="http://schemas.microsoft.com/office/drawing/2014/main" id="{C73C624C-02B6-4E84-8474-1A1E209D0F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034" name="Group 738">
                <a:extLst>
                  <a:ext uri="{FF2B5EF4-FFF2-40B4-BE49-F238E27FC236}">
                    <a16:creationId xmlns:a16="http://schemas.microsoft.com/office/drawing/2014/main" id="{957972CB-6293-4EA4-BEF2-CD2D13A2366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035" name="Oval 739">
                  <a:extLst>
                    <a:ext uri="{FF2B5EF4-FFF2-40B4-BE49-F238E27FC236}">
                      <a16:creationId xmlns:a16="http://schemas.microsoft.com/office/drawing/2014/main" id="{E72CF340-2714-40EE-95C9-CA90C1EAED6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36" name="Oval 740">
                  <a:extLst>
                    <a:ext uri="{FF2B5EF4-FFF2-40B4-BE49-F238E27FC236}">
                      <a16:creationId xmlns:a16="http://schemas.microsoft.com/office/drawing/2014/main" id="{3E906CA6-9376-434E-A2CB-D1D062E982C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37" name="Oval 741">
                  <a:extLst>
                    <a:ext uri="{FF2B5EF4-FFF2-40B4-BE49-F238E27FC236}">
                      <a16:creationId xmlns:a16="http://schemas.microsoft.com/office/drawing/2014/main" id="{9CD97066-A3BC-4297-AD19-8F604C33039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38" name="AutoShape 742">
                  <a:extLst>
                    <a:ext uri="{FF2B5EF4-FFF2-40B4-BE49-F238E27FC236}">
                      <a16:creationId xmlns:a16="http://schemas.microsoft.com/office/drawing/2014/main" id="{6D6F2F20-1727-4823-8249-55A378049B6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039" name="Rectangle 743">
              <a:extLst>
                <a:ext uri="{FF2B5EF4-FFF2-40B4-BE49-F238E27FC236}">
                  <a16:creationId xmlns:a16="http://schemas.microsoft.com/office/drawing/2014/main" id="{821C3B50-EBDB-4EF1-B340-0A13DF41471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5133" y="941"/>
              <a:ext cx="57" cy="197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040" name="Group 744">
              <a:extLst>
                <a:ext uri="{FF2B5EF4-FFF2-40B4-BE49-F238E27FC236}">
                  <a16:creationId xmlns:a16="http://schemas.microsoft.com/office/drawing/2014/main" id="{8CB42E78-6C84-4E63-B543-AA56258CB62C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792" y="1026"/>
              <a:ext cx="494" cy="57"/>
              <a:chOff x="2893" y="2897"/>
              <a:chExt cx="1220" cy="198"/>
            </a:xfrm>
          </p:grpSpPr>
          <p:sp>
            <p:nvSpPr>
              <p:cNvPr id="56041" name="AutoShape 745">
                <a:extLst>
                  <a:ext uri="{FF2B5EF4-FFF2-40B4-BE49-F238E27FC236}">
                    <a16:creationId xmlns:a16="http://schemas.microsoft.com/office/drawing/2014/main" id="{76A42067-5A78-4A0B-A03C-A8D5AF7530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2" name="AutoShape 746">
                <a:extLst>
                  <a:ext uri="{FF2B5EF4-FFF2-40B4-BE49-F238E27FC236}">
                    <a16:creationId xmlns:a16="http://schemas.microsoft.com/office/drawing/2014/main" id="{F6B1BC1A-3DAC-46D1-BD66-00688352B8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3" name="AutoShape 747">
                <a:extLst>
                  <a:ext uri="{FF2B5EF4-FFF2-40B4-BE49-F238E27FC236}">
                    <a16:creationId xmlns:a16="http://schemas.microsoft.com/office/drawing/2014/main" id="{0E4E42E3-2EFD-47F8-98C7-66DC11B516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4" name="AutoShape 748">
                <a:extLst>
                  <a:ext uri="{FF2B5EF4-FFF2-40B4-BE49-F238E27FC236}">
                    <a16:creationId xmlns:a16="http://schemas.microsoft.com/office/drawing/2014/main" id="{3F221DA1-6324-4D8A-86FA-295DF52E63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5" name="AutoShape 749">
                <a:extLst>
                  <a:ext uri="{FF2B5EF4-FFF2-40B4-BE49-F238E27FC236}">
                    <a16:creationId xmlns:a16="http://schemas.microsoft.com/office/drawing/2014/main" id="{17E2B217-C0CD-4AF1-A403-FF519B1CA8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6" name="AutoShape 750">
                <a:extLst>
                  <a:ext uri="{FF2B5EF4-FFF2-40B4-BE49-F238E27FC236}">
                    <a16:creationId xmlns:a16="http://schemas.microsoft.com/office/drawing/2014/main" id="{912D762C-49B6-4140-8E82-D3E25A46AB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7" name="AutoShape 751">
                <a:extLst>
                  <a:ext uri="{FF2B5EF4-FFF2-40B4-BE49-F238E27FC236}">
                    <a16:creationId xmlns:a16="http://schemas.microsoft.com/office/drawing/2014/main" id="{B88DB337-0A40-44CE-A576-3C2CFEE6A3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8" name="AutoShape 752">
                <a:extLst>
                  <a:ext uri="{FF2B5EF4-FFF2-40B4-BE49-F238E27FC236}">
                    <a16:creationId xmlns:a16="http://schemas.microsoft.com/office/drawing/2014/main" id="{E793365A-2240-4807-9CB8-ACE76598D4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49" name="AutoShape 753">
                <a:extLst>
                  <a:ext uri="{FF2B5EF4-FFF2-40B4-BE49-F238E27FC236}">
                    <a16:creationId xmlns:a16="http://schemas.microsoft.com/office/drawing/2014/main" id="{9A2ACAA3-DC14-4047-97C0-BD777AEE8A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0" name="AutoShape 754">
                <a:extLst>
                  <a:ext uri="{FF2B5EF4-FFF2-40B4-BE49-F238E27FC236}">
                    <a16:creationId xmlns:a16="http://schemas.microsoft.com/office/drawing/2014/main" id="{078FF26B-ED96-4348-870C-2049161788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1" name="AutoShape 755">
                <a:extLst>
                  <a:ext uri="{FF2B5EF4-FFF2-40B4-BE49-F238E27FC236}">
                    <a16:creationId xmlns:a16="http://schemas.microsoft.com/office/drawing/2014/main" id="{50F84015-0E3A-4009-8ACE-21B86EF0C9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2" name="AutoShape 756">
                <a:extLst>
                  <a:ext uri="{FF2B5EF4-FFF2-40B4-BE49-F238E27FC236}">
                    <a16:creationId xmlns:a16="http://schemas.microsoft.com/office/drawing/2014/main" id="{FC1FF52E-A2EB-47D8-99F6-30DD533D41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3" name="AutoShape 757">
                <a:extLst>
                  <a:ext uri="{FF2B5EF4-FFF2-40B4-BE49-F238E27FC236}">
                    <a16:creationId xmlns:a16="http://schemas.microsoft.com/office/drawing/2014/main" id="{BEADAEE9-BEAC-4115-A3F5-115C600E92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4" name="AutoShape 758">
                <a:extLst>
                  <a:ext uri="{FF2B5EF4-FFF2-40B4-BE49-F238E27FC236}">
                    <a16:creationId xmlns:a16="http://schemas.microsoft.com/office/drawing/2014/main" id="{C73208C5-1C17-469A-BEF2-E8EAD2DE56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5" name="AutoShape 759">
                <a:extLst>
                  <a:ext uri="{FF2B5EF4-FFF2-40B4-BE49-F238E27FC236}">
                    <a16:creationId xmlns:a16="http://schemas.microsoft.com/office/drawing/2014/main" id="{E5447D4D-EB3E-4B11-B27E-32A40D4EEA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6" name="AutoShape 760">
                <a:extLst>
                  <a:ext uri="{FF2B5EF4-FFF2-40B4-BE49-F238E27FC236}">
                    <a16:creationId xmlns:a16="http://schemas.microsoft.com/office/drawing/2014/main" id="{7C8A4555-08FE-4708-A063-769072731B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057" name="Group 761">
              <a:extLst>
                <a:ext uri="{FF2B5EF4-FFF2-40B4-BE49-F238E27FC236}">
                  <a16:creationId xmlns:a16="http://schemas.microsoft.com/office/drawing/2014/main" id="{43D389AD-143A-4326-9C0C-8DEDBEB9E15C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39" y="1026"/>
              <a:ext cx="494" cy="57"/>
              <a:chOff x="2893" y="2897"/>
              <a:chExt cx="1220" cy="198"/>
            </a:xfrm>
          </p:grpSpPr>
          <p:sp>
            <p:nvSpPr>
              <p:cNvPr id="56058" name="AutoShape 762">
                <a:extLst>
                  <a:ext uri="{FF2B5EF4-FFF2-40B4-BE49-F238E27FC236}">
                    <a16:creationId xmlns:a16="http://schemas.microsoft.com/office/drawing/2014/main" id="{90FECDC3-5E92-4C82-AD3A-B1E02CD22E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59" name="AutoShape 763">
                <a:extLst>
                  <a:ext uri="{FF2B5EF4-FFF2-40B4-BE49-F238E27FC236}">
                    <a16:creationId xmlns:a16="http://schemas.microsoft.com/office/drawing/2014/main" id="{F1791BDF-9737-4205-B38F-FD064E29D1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0" name="AutoShape 764">
                <a:extLst>
                  <a:ext uri="{FF2B5EF4-FFF2-40B4-BE49-F238E27FC236}">
                    <a16:creationId xmlns:a16="http://schemas.microsoft.com/office/drawing/2014/main" id="{6EE92A76-362D-4C53-8103-7B597EAD38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1" name="AutoShape 765">
                <a:extLst>
                  <a:ext uri="{FF2B5EF4-FFF2-40B4-BE49-F238E27FC236}">
                    <a16:creationId xmlns:a16="http://schemas.microsoft.com/office/drawing/2014/main" id="{F3687AF7-1EDC-4750-B307-D464944AA7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2" name="AutoShape 766">
                <a:extLst>
                  <a:ext uri="{FF2B5EF4-FFF2-40B4-BE49-F238E27FC236}">
                    <a16:creationId xmlns:a16="http://schemas.microsoft.com/office/drawing/2014/main" id="{6F87CA47-749D-464A-A136-DF02E3CE26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3" name="AutoShape 767">
                <a:extLst>
                  <a:ext uri="{FF2B5EF4-FFF2-40B4-BE49-F238E27FC236}">
                    <a16:creationId xmlns:a16="http://schemas.microsoft.com/office/drawing/2014/main" id="{92FEFD62-81EB-45A8-A546-103BCCCD4B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4" name="AutoShape 768">
                <a:extLst>
                  <a:ext uri="{FF2B5EF4-FFF2-40B4-BE49-F238E27FC236}">
                    <a16:creationId xmlns:a16="http://schemas.microsoft.com/office/drawing/2014/main" id="{66F17172-5BCA-4D03-BD3E-7C80F4C3C5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5" name="AutoShape 769">
                <a:extLst>
                  <a:ext uri="{FF2B5EF4-FFF2-40B4-BE49-F238E27FC236}">
                    <a16:creationId xmlns:a16="http://schemas.microsoft.com/office/drawing/2014/main" id="{785B3759-48AB-4F29-8A7D-9AD658C704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6" name="AutoShape 770">
                <a:extLst>
                  <a:ext uri="{FF2B5EF4-FFF2-40B4-BE49-F238E27FC236}">
                    <a16:creationId xmlns:a16="http://schemas.microsoft.com/office/drawing/2014/main" id="{7C46C3DC-3854-4C79-A7E1-C9E2CC8534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7" name="AutoShape 771">
                <a:extLst>
                  <a:ext uri="{FF2B5EF4-FFF2-40B4-BE49-F238E27FC236}">
                    <a16:creationId xmlns:a16="http://schemas.microsoft.com/office/drawing/2014/main" id="{C5E97956-ECE3-41A0-8E73-E063964987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8" name="AutoShape 772">
                <a:extLst>
                  <a:ext uri="{FF2B5EF4-FFF2-40B4-BE49-F238E27FC236}">
                    <a16:creationId xmlns:a16="http://schemas.microsoft.com/office/drawing/2014/main" id="{DF222853-2529-4B01-9CBB-A9F0800513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69" name="AutoShape 773">
                <a:extLst>
                  <a:ext uri="{FF2B5EF4-FFF2-40B4-BE49-F238E27FC236}">
                    <a16:creationId xmlns:a16="http://schemas.microsoft.com/office/drawing/2014/main" id="{2725E012-54CC-430F-82D1-0D1E113076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70" name="AutoShape 774">
                <a:extLst>
                  <a:ext uri="{FF2B5EF4-FFF2-40B4-BE49-F238E27FC236}">
                    <a16:creationId xmlns:a16="http://schemas.microsoft.com/office/drawing/2014/main" id="{B54A974E-6432-4762-BFEF-92E084B42C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71" name="AutoShape 775">
                <a:extLst>
                  <a:ext uri="{FF2B5EF4-FFF2-40B4-BE49-F238E27FC236}">
                    <a16:creationId xmlns:a16="http://schemas.microsoft.com/office/drawing/2014/main" id="{647647CD-594F-45F3-AF2E-BDBA469B55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72" name="AutoShape 776">
                <a:extLst>
                  <a:ext uri="{FF2B5EF4-FFF2-40B4-BE49-F238E27FC236}">
                    <a16:creationId xmlns:a16="http://schemas.microsoft.com/office/drawing/2014/main" id="{F9E021D1-5E05-4407-93B8-DBF8973D1E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73" name="AutoShape 777">
                <a:extLst>
                  <a:ext uri="{FF2B5EF4-FFF2-40B4-BE49-F238E27FC236}">
                    <a16:creationId xmlns:a16="http://schemas.microsoft.com/office/drawing/2014/main" id="{BBF72B95-A01C-46B0-83AC-E22B032CF4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074" name="Group 778">
              <a:extLst>
                <a:ext uri="{FF2B5EF4-FFF2-40B4-BE49-F238E27FC236}">
                  <a16:creationId xmlns:a16="http://schemas.microsoft.com/office/drawing/2014/main" id="{63BE1D10-065B-450B-AFB3-9FCB8F5395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48" y="1005"/>
              <a:ext cx="48" cy="48"/>
              <a:chOff x="4452" y="90"/>
              <a:chExt cx="227" cy="227"/>
            </a:xfrm>
          </p:grpSpPr>
          <p:sp>
            <p:nvSpPr>
              <p:cNvPr id="56075" name="Oval 779">
                <a:extLst>
                  <a:ext uri="{FF2B5EF4-FFF2-40B4-BE49-F238E27FC236}">
                    <a16:creationId xmlns:a16="http://schemas.microsoft.com/office/drawing/2014/main" id="{231679A9-0705-416C-B311-448E16DEFC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076" name="Group 780">
                <a:extLst>
                  <a:ext uri="{FF2B5EF4-FFF2-40B4-BE49-F238E27FC236}">
                    <a16:creationId xmlns:a16="http://schemas.microsoft.com/office/drawing/2014/main" id="{4AD0B208-18F0-4468-B874-11DF3DBFA8D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077" name="Oval 781">
                  <a:extLst>
                    <a:ext uri="{FF2B5EF4-FFF2-40B4-BE49-F238E27FC236}">
                      <a16:creationId xmlns:a16="http://schemas.microsoft.com/office/drawing/2014/main" id="{5FCB569B-CAA6-41A0-9210-1D49442ABF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78" name="Oval 782">
                  <a:extLst>
                    <a:ext uri="{FF2B5EF4-FFF2-40B4-BE49-F238E27FC236}">
                      <a16:creationId xmlns:a16="http://schemas.microsoft.com/office/drawing/2014/main" id="{F8A34D47-6B5A-4A7F-A49A-268F9040983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79" name="Oval 783">
                  <a:extLst>
                    <a:ext uri="{FF2B5EF4-FFF2-40B4-BE49-F238E27FC236}">
                      <a16:creationId xmlns:a16="http://schemas.microsoft.com/office/drawing/2014/main" id="{EE4193DF-A364-438B-AE87-A49B50A98E4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80" name="AutoShape 784">
                  <a:extLst>
                    <a:ext uri="{FF2B5EF4-FFF2-40B4-BE49-F238E27FC236}">
                      <a16:creationId xmlns:a16="http://schemas.microsoft.com/office/drawing/2014/main" id="{74052AAB-CA40-453D-824D-CC50620C002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202" name="Group 906">
            <a:extLst>
              <a:ext uri="{FF2B5EF4-FFF2-40B4-BE49-F238E27FC236}">
                <a16:creationId xmlns:a16="http://schemas.microsoft.com/office/drawing/2014/main" id="{A77320A3-E669-4B8D-87E1-6FF290081B11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4941888"/>
            <a:ext cx="1584325" cy="514350"/>
            <a:chOff x="143" y="2642"/>
            <a:chExt cx="1701" cy="551"/>
          </a:xfrm>
        </p:grpSpPr>
        <p:sp>
          <p:nvSpPr>
            <p:cNvPr id="56203" name="Rectangle 907">
              <a:extLst>
                <a:ext uri="{FF2B5EF4-FFF2-40B4-BE49-F238E27FC236}">
                  <a16:creationId xmlns:a16="http://schemas.microsoft.com/office/drawing/2014/main" id="{467515F3-F803-4F89-AD64-CF978FBA6A1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588" y="31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204" name="Rectangle 908">
              <a:extLst>
                <a:ext uri="{FF2B5EF4-FFF2-40B4-BE49-F238E27FC236}">
                  <a16:creationId xmlns:a16="http://schemas.microsoft.com/office/drawing/2014/main" id="{E84F3B2F-CA30-41C8-B0D5-001D43274997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1" y="31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205" name="Rectangle 909">
              <a:extLst>
                <a:ext uri="{FF2B5EF4-FFF2-40B4-BE49-F238E27FC236}">
                  <a16:creationId xmlns:a16="http://schemas.microsoft.com/office/drawing/2014/main" id="{B2A56E80-ADD5-4803-AB31-99B1CD3A58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313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206" name="Rectangle 910">
              <a:extLst>
                <a:ext uri="{FF2B5EF4-FFF2-40B4-BE49-F238E27FC236}">
                  <a16:creationId xmlns:a16="http://schemas.microsoft.com/office/drawing/2014/main" id="{28C6BCC7-FA2B-4244-B557-233E8E30C6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2642"/>
              <a:ext cx="1701" cy="51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207" name="Group 911">
              <a:extLst>
                <a:ext uri="{FF2B5EF4-FFF2-40B4-BE49-F238E27FC236}">
                  <a16:creationId xmlns:a16="http://schemas.microsoft.com/office/drawing/2014/main" id="{155A6EFF-5E06-47EC-BE43-380960B6341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1" y="3011"/>
              <a:ext cx="48" cy="48"/>
              <a:chOff x="4452" y="90"/>
              <a:chExt cx="227" cy="227"/>
            </a:xfrm>
          </p:grpSpPr>
          <p:sp>
            <p:nvSpPr>
              <p:cNvPr id="56208" name="Oval 912">
                <a:extLst>
                  <a:ext uri="{FF2B5EF4-FFF2-40B4-BE49-F238E27FC236}">
                    <a16:creationId xmlns:a16="http://schemas.microsoft.com/office/drawing/2014/main" id="{14277DBA-AF63-4E2F-9248-DA07224E3B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209" name="Group 913">
                <a:extLst>
                  <a:ext uri="{FF2B5EF4-FFF2-40B4-BE49-F238E27FC236}">
                    <a16:creationId xmlns:a16="http://schemas.microsoft.com/office/drawing/2014/main" id="{4CD59922-2DEA-4763-8C37-12891625CC9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210" name="Oval 914">
                  <a:extLst>
                    <a:ext uri="{FF2B5EF4-FFF2-40B4-BE49-F238E27FC236}">
                      <a16:creationId xmlns:a16="http://schemas.microsoft.com/office/drawing/2014/main" id="{1165AA7A-0153-42F1-B1BC-80744533C7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11" name="Oval 915">
                  <a:extLst>
                    <a:ext uri="{FF2B5EF4-FFF2-40B4-BE49-F238E27FC236}">
                      <a16:creationId xmlns:a16="http://schemas.microsoft.com/office/drawing/2014/main" id="{9A456908-FFB7-4356-A1AC-564DC180885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12" name="Oval 916">
                  <a:extLst>
                    <a:ext uri="{FF2B5EF4-FFF2-40B4-BE49-F238E27FC236}">
                      <a16:creationId xmlns:a16="http://schemas.microsoft.com/office/drawing/2014/main" id="{0545B8D0-68B9-47E0-BD0A-0F51F657621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13" name="AutoShape 917">
                  <a:extLst>
                    <a:ext uri="{FF2B5EF4-FFF2-40B4-BE49-F238E27FC236}">
                      <a16:creationId xmlns:a16="http://schemas.microsoft.com/office/drawing/2014/main" id="{C646692E-6DA4-4E7A-8E02-18596AD1029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214" name="Rectangle 918">
              <a:extLst>
                <a:ext uri="{FF2B5EF4-FFF2-40B4-BE49-F238E27FC236}">
                  <a16:creationId xmlns:a16="http://schemas.microsoft.com/office/drawing/2014/main" id="{A7E74D15-8B8D-4C47-9E34-1200DE1461F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87" y="2642"/>
              <a:ext cx="56" cy="537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215" name="Group 919">
              <a:extLst>
                <a:ext uri="{FF2B5EF4-FFF2-40B4-BE49-F238E27FC236}">
                  <a16:creationId xmlns:a16="http://schemas.microsoft.com/office/drawing/2014/main" id="{56EF3B5B-E2E1-4FE0-BAAD-50918AAB6841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3039"/>
              <a:ext cx="494" cy="57"/>
              <a:chOff x="2893" y="2897"/>
              <a:chExt cx="1220" cy="198"/>
            </a:xfrm>
          </p:grpSpPr>
          <p:sp>
            <p:nvSpPr>
              <p:cNvPr id="56216" name="AutoShape 920">
                <a:extLst>
                  <a:ext uri="{FF2B5EF4-FFF2-40B4-BE49-F238E27FC236}">
                    <a16:creationId xmlns:a16="http://schemas.microsoft.com/office/drawing/2014/main" id="{16882A42-DC22-400D-B6C8-E2C84DD993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17" name="AutoShape 921">
                <a:extLst>
                  <a:ext uri="{FF2B5EF4-FFF2-40B4-BE49-F238E27FC236}">
                    <a16:creationId xmlns:a16="http://schemas.microsoft.com/office/drawing/2014/main" id="{3B1609AE-B76C-4C80-9534-43EA1FA3CB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18" name="AutoShape 922">
                <a:extLst>
                  <a:ext uri="{FF2B5EF4-FFF2-40B4-BE49-F238E27FC236}">
                    <a16:creationId xmlns:a16="http://schemas.microsoft.com/office/drawing/2014/main" id="{DFC271CD-1FA5-49AD-8F82-64FBF54F58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19" name="AutoShape 923">
                <a:extLst>
                  <a:ext uri="{FF2B5EF4-FFF2-40B4-BE49-F238E27FC236}">
                    <a16:creationId xmlns:a16="http://schemas.microsoft.com/office/drawing/2014/main" id="{F942CF1A-A863-4472-814C-1C073ADEDB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0" name="AutoShape 924">
                <a:extLst>
                  <a:ext uri="{FF2B5EF4-FFF2-40B4-BE49-F238E27FC236}">
                    <a16:creationId xmlns:a16="http://schemas.microsoft.com/office/drawing/2014/main" id="{7D96F7B0-B89D-4F06-998A-33082B080E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1" name="AutoShape 925">
                <a:extLst>
                  <a:ext uri="{FF2B5EF4-FFF2-40B4-BE49-F238E27FC236}">
                    <a16:creationId xmlns:a16="http://schemas.microsoft.com/office/drawing/2014/main" id="{6FDB4809-E743-406A-9618-0E2E645D3B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2" name="AutoShape 926">
                <a:extLst>
                  <a:ext uri="{FF2B5EF4-FFF2-40B4-BE49-F238E27FC236}">
                    <a16:creationId xmlns:a16="http://schemas.microsoft.com/office/drawing/2014/main" id="{F107ABE5-1882-4044-9CA2-2A7BACF386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3" name="AutoShape 927">
                <a:extLst>
                  <a:ext uri="{FF2B5EF4-FFF2-40B4-BE49-F238E27FC236}">
                    <a16:creationId xmlns:a16="http://schemas.microsoft.com/office/drawing/2014/main" id="{76623BEE-6D94-4645-BA3C-A8DD4C01C4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4" name="AutoShape 928">
                <a:extLst>
                  <a:ext uri="{FF2B5EF4-FFF2-40B4-BE49-F238E27FC236}">
                    <a16:creationId xmlns:a16="http://schemas.microsoft.com/office/drawing/2014/main" id="{2ADFD8B6-EEFE-47E5-8396-C19439BAE6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5" name="AutoShape 929">
                <a:extLst>
                  <a:ext uri="{FF2B5EF4-FFF2-40B4-BE49-F238E27FC236}">
                    <a16:creationId xmlns:a16="http://schemas.microsoft.com/office/drawing/2014/main" id="{859A1AE7-FC02-4552-B248-3DBCCE477A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6" name="AutoShape 930">
                <a:extLst>
                  <a:ext uri="{FF2B5EF4-FFF2-40B4-BE49-F238E27FC236}">
                    <a16:creationId xmlns:a16="http://schemas.microsoft.com/office/drawing/2014/main" id="{E97774DA-8920-460A-9538-10CB97766D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7" name="AutoShape 931">
                <a:extLst>
                  <a:ext uri="{FF2B5EF4-FFF2-40B4-BE49-F238E27FC236}">
                    <a16:creationId xmlns:a16="http://schemas.microsoft.com/office/drawing/2014/main" id="{4C08509A-93C0-4BB9-91AA-E7D68082D9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8" name="AutoShape 932">
                <a:extLst>
                  <a:ext uri="{FF2B5EF4-FFF2-40B4-BE49-F238E27FC236}">
                    <a16:creationId xmlns:a16="http://schemas.microsoft.com/office/drawing/2014/main" id="{B0BE3334-B540-4601-BBB3-5749DEF185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29" name="AutoShape 933">
                <a:extLst>
                  <a:ext uri="{FF2B5EF4-FFF2-40B4-BE49-F238E27FC236}">
                    <a16:creationId xmlns:a16="http://schemas.microsoft.com/office/drawing/2014/main" id="{F4C6744F-21EA-48DF-9C80-A9C1FBD94F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0" name="AutoShape 934">
                <a:extLst>
                  <a:ext uri="{FF2B5EF4-FFF2-40B4-BE49-F238E27FC236}">
                    <a16:creationId xmlns:a16="http://schemas.microsoft.com/office/drawing/2014/main" id="{40606206-4B5B-48D2-A6FC-ECFAA7639D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1" name="AutoShape 935">
                <a:extLst>
                  <a:ext uri="{FF2B5EF4-FFF2-40B4-BE49-F238E27FC236}">
                    <a16:creationId xmlns:a16="http://schemas.microsoft.com/office/drawing/2014/main" id="{FAF74FCF-126D-4ABF-AEAB-F21D4DA286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232" name="Group 936">
              <a:extLst>
                <a:ext uri="{FF2B5EF4-FFF2-40B4-BE49-F238E27FC236}">
                  <a16:creationId xmlns:a16="http://schemas.microsoft.com/office/drawing/2014/main" id="{8D612901-F553-4DA6-A375-AAB79AE8365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3039"/>
              <a:ext cx="494" cy="57"/>
              <a:chOff x="2893" y="2897"/>
              <a:chExt cx="1220" cy="198"/>
            </a:xfrm>
          </p:grpSpPr>
          <p:sp>
            <p:nvSpPr>
              <p:cNvPr id="56233" name="AutoShape 937">
                <a:extLst>
                  <a:ext uri="{FF2B5EF4-FFF2-40B4-BE49-F238E27FC236}">
                    <a16:creationId xmlns:a16="http://schemas.microsoft.com/office/drawing/2014/main" id="{6BD93FEC-A8F0-4F1B-8048-D5099AC26C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4" name="AutoShape 938">
                <a:extLst>
                  <a:ext uri="{FF2B5EF4-FFF2-40B4-BE49-F238E27FC236}">
                    <a16:creationId xmlns:a16="http://schemas.microsoft.com/office/drawing/2014/main" id="{76F57DEB-194D-4E50-A388-E7AFD8AF3D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5" name="AutoShape 939">
                <a:extLst>
                  <a:ext uri="{FF2B5EF4-FFF2-40B4-BE49-F238E27FC236}">
                    <a16:creationId xmlns:a16="http://schemas.microsoft.com/office/drawing/2014/main" id="{A498B19F-86AB-4407-958B-123F5FBE01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6" name="AutoShape 940">
                <a:extLst>
                  <a:ext uri="{FF2B5EF4-FFF2-40B4-BE49-F238E27FC236}">
                    <a16:creationId xmlns:a16="http://schemas.microsoft.com/office/drawing/2014/main" id="{8B3B5791-7560-44F7-9804-499898B957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7" name="AutoShape 941">
                <a:extLst>
                  <a:ext uri="{FF2B5EF4-FFF2-40B4-BE49-F238E27FC236}">
                    <a16:creationId xmlns:a16="http://schemas.microsoft.com/office/drawing/2014/main" id="{AD58FF32-8612-4C77-AA8B-8358A932C0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8" name="AutoShape 942">
                <a:extLst>
                  <a:ext uri="{FF2B5EF4-FFF2-40B4-BE49-F238E27FC236}">
                    <a16:creationId xmlns:a16="http://schemas.microsoft.com/office/drawing/2014/main" id="{FC778966-49A1-46D5-9938-806093923D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39" name="AutoShape 943">
                <a:extLst>
                  <a:ext uri="{FF2B5EF4-FFF2-40B4-BE49-F238E27FC236}">
                    <a16:creationId xmlns:a16="http://schemas.microsoft.com/office/drawing/2014/main" id="{C943C9B1-948B-48BD-8978-493A205F75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0" name="AutoShape 944">
                <a:extLst>
                  <a:ext uri="{FF2B5EF4-FFF2-40B4-BE49-F238E27FC236}">
                    <a16:creationId xmlns:a16="http://schemas.microsoft.com/office/drawing/2014/main" id="{3688771E-3EBE-4827-9185-FF83D689B4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1" name="AutoShape 945">
                <a:extLst>
                  <a:ext uri="{FF2B5EF4-FFF2-40B4-BE49-F238E27FC236}">
                    <a16:creationId xmlns:a16="http://schemas.microsoft.com/office/drawing/2014/main" id="{CAD62318-E8FF-4A5E-AFC4-E5A29E5244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2" name="AutoShape 946">
                <a:extLst>
                  <a:ext uri="{FF2B5EF4-FFF2-40B4-BE49-F238E27FC236}">
                    <a16:creationId xmlns:a16="http://schemas.microsoft.com/office/drawing/2014/main" id="{5EDAFC84-6813-4E1E-98B6-23F0B09A70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3" name="AutoShape 947">
                <a:extLst>
                  <a:ext uri="{FF2B5EF4-FFF2-40B4-BE49-F238E27FC236}">
                    <a16:creationId xmlns:a16="http://schemas.microsoft.com/office/drawing/2014/main" id="{8BBB6330-012C-4A83-A371-44E5323713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4" name="AutoShape 948">
                <a:extLst>
                  <a:ext uri="{FF2B5EF4-FFF2-40B4-BE49-F238E27FC236}">
                    <a16:creationId xmlns:a16="http://schemas.microsoft.com/office/drawing/2014/main" id="{E6D8D2BE-80EB-4F6D-ABD3-684D00EB68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5" name="AutoShape 949">
                <a:extLst>
                  <a:ext uri="{FF2B5EF4-FFF2-40B4-BE49-F238E27FC236}">
                    <a16:creationId xmlns:a16="http://schemas.microsoft.com/office/drawing/2014/main" id="{C640D428-948B-4EF6-B6AB-425AEC5AAB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6" name="AutoShape 950">
                <a:extLst>
                  <a:ext uri="{FF2B5EF4-FFF2-40B4-BE49-F238E27FC236}">
                    <a16:creationId xmlns:a16="http://schemas.microsoft.com/office/drawing/2014/main" id="{E21EE049-82EE-452B-B77B-F8F8CB5B0C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7" name="AutoShape 951">
                <a:extLst>
                  <a:ext uri="{FF2B5EF4-FFF2-40B4-BE49-F238E27FC236}">
                    <a16:creationId xmlns:a16="http://schemas.microsoft.com/office/drawing/2014/main" id="{94C24680-E0C8-46BE-B903-4AC7883A6B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48" name="AutoShape 952">
                <a:extLst>
                  <a:ext uri="{FF2B5EF4-FFF2-40B4-BE49-F238E27FC236}">
                    <a16:creationId xmlns:a16="http://schemas.microsoft.com/office/drawing/2014/main" id="{73831330-9584-4EAE-A70B-B9844443C1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249" name="Group 953">
              <a:extLst>
                <a:ext uri="{FF2B5EF4-FFF2-40B4-BE49-F238E27FC236}">
                  <a16:creationId xmlns:a16="http://schemas.microsoft.com/office/drawing/2014/main" id="{55B6042F-8262-4BE3-897F-3BB6E54FE44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2" y="3010"/>
              <a:ext cx="48" cy="48"/>
              <a:chOff x="4452" y="90"/>
              <a:chExt cx="227" cy="227"/>
            </a:xfrm>
          </p:grpSpPr>
          <p:sp>
            <p:nvSpPr>
              <p:cNvPr id="56250" name="Oval 954">
                <a:extLst>
                  <a:ext uri="{FF2B5EF4-FFF2-40B4-BE49-F238E27FC236}">
                    <a16:creationId xmlns:a16="http://schemas.microsoft.com/office/drawing/2014/main" id="{14FC149D-3F26-4903-AF94-8182076819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251" name="Group 955">
                <a:extLst>
                  <a:ext uri="{FF2B5EF4-FFF2-40B4-BE49-F238E27FC236}">
                    <a16:creationId xmlns:a16="http://schemas.microsoft.com/office/drawing/2014/main" id="{ABB099AA-F68F-4FA5-AF6A-52237592F9C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252" name="Oval 956">
                  <a:extLst>
                    <a:ext uri="{FF2B5EF4-FFF2-40B4-BE49-F238E27FC236}">
                      <a16:creationId xmlns:a16="http://schemas.microsoft.com/office/drawing/2014/main" id="{1BF17F1C-C991-45C0-8BAD-6E7E3121E66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53" name="Oval 957">
                  <a:extLst>
                    <a:ext uri="{FF2B5EF4-FFF2-40B4-BE49-F238E27FC236}">
                      <a16:creationId xmlns:a16="http://schemas.microsoft.com/office/drawing/2014/main" id="{33890893-27FF-4420-A43D-FD908C7F7A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54" name="Oval 958">
                  <a:extLst>
                    <a:ext uri="{FF2B5EF4-FFF2-40B4-BE49-F238E27FC236}">
                      <a16:creationId xmlns:a16="http://schemas.microsoft.com/office/drawing/2014/main" id="{C55B24E0-B7DD-4D66-B3B0-FA55024217F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255" name="AutoShape 959">
                  <a:extLst>
                    <a:ext uri="{FF2B5EF4-FFF2-40B4-BE49-F238E27FC236}">
                      <a16:creationId xmlns:a16="http://schemas.microsoft.com/office/drawing/2014/main" id="{9B297C61-9663-4594-BE88-7BE32A02F91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256" name="Group 960">
              <a:extLst>
                <a:ext uri="{FF2B5EF4-FFF2-40B4-BE49-F238E27FC236}">
                  <a16:creationId xmlns:a16="http://schemas.microsoft.com/office/drawing/2014/main" id="{7CFAF58B-84D9-43B8-BFBD-0CCA0E6327B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2954"/>
              <a:ext cx="494" cy="57"/>
              <a:chOff x="2893" y="2897"/>
              <a:chExt cx="1220" cy="198"/>
            </a:xfrm>
          </p:grpSpPr>
          <p:sp>
            <p:nvSpPr>
              <p:cNvPr id="56257" name="AutoShape 961">
                <a:extLst>
                  <a:ext uri="{FF2B5EF4-FFF2-40B4-BE49-F238E27FC236}">
                    <a16:creationId xmlns:a16="http://schemas.microsoft.com/office/drawing/2014/main" id="{D36E52F8-522D-4CE8-AA7A-939BA63620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58" name="AutoShape 962">
                <a:extLst>
                  <a:ext uri="{FF2B5EF4-FFF2-40B4-BE49-F238E27FC236}">
                    <a16:creationId xmlns:a16="http://schemas.microsoft.com/office/drawing/2014/main" id="{EB86AD67-50A0-409C-A5B6-8D69CE6217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59" name="AutoShape 963">
                <a:extLst>
                  <a:ext uri="{FF2B5EF4-FFF2-40B4-BE49-F238E27FC236}">
                    <a16:creationId xmlns:a16="http://schemas.microsoft.com/office/drawing/2014/main" id="{1595608C-60EB-4C21-AF27-34830EB687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0" name="AutoShape 964">
                <a:extLst>
                  <a:ext uri="{FF2B5EF4-FFF2-40B4-BE49-F238E27FC236}">
                    <a16:creationId xmlns:a16="http://schemas.microsoft.com/office/drawing/2014/main" id="{3A8B0B50-4833-4D3C-9D32-D47AC9199D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1" name="AutoShape 965">
                <a:extLst>
                  <a:ext uri="{FF2B5EF4-FFF2-40B4-BE49-F238E27FC236}">
                    <a16:creationId xmlns:a16="http://schemas.microsoft.com/office/drawing/2014/main" id="{21D8F5EA-C356-4C67-A4E1-42E283DA89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2" name="AutoShape 966">
                <a:extLst>
                  <a:ext uri="{FF2B5EF4-FFF2-40B4-BE49-F238E27FC236}">
                    <a16:creationId xmlns:a16="http://schemas.microsoft.com/office/drawing/2014/main" id="{6916F42A-3B0E-403B-BCC1-719105A507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3" name="AutoShape 967">
                <a:extLst>
                  <a:ext uri="{FF2B5EF4-FFF2-40B4-BE49-F238E27FC236}">
                    <a16:creationId xmlns:a16="http://schemas.microsoft.com/office/drawing/2014/main" id="{6B8B13CD-FD0F-46EC-9EF7-220AF4AC31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4" name="AutoShape 968">
                <a:extLst>
                  <a:ext uri="{FF2B5EF4-FFF2-40B4-BE49-F238E27FC236}">
                    <a16:creationId xmlns:a16="http://schemas.microsoft.com/office/drawing/2014/main" id="{3707C96B-8AA2-4388-BF73-EFFF2A7705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5" name="AutoShape 969">
                <a:extLst>
                  <a:ext uri="{FF2B5EF4-FFF2-40B4-BE49-F238E27FC236}">
                    <a16:creationId xmlns:a16="http://schemas.microsoft.com/office/drawing/2014/main" id="{3747A506-61EF-48DC-925C-FE76DF0332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6" name="AutoShape 970">
                <a:extLst>
                  <a:ext uri="{FF2B5EF4-FFF2-40B4-BE49-F238E27FC236}">
                    <a16:creationId xmlns:a16="http://schemas.microsoft.com/office/drawing/2014/main" id="{436C356E-1F19-40A0-9971-64DDD5E1BC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7" name="AutoShape 971">
                <a:extLst>
                  <a:ext uri="{FF2B5EF4-FFF2-40B4-BE49-F238E27FC236}">
                    <a16:creationId xmlns:a16="http://schemas.microsoft.com/office/drawing/2014/main" id="{6B84B4AC-823E-44C1-819D-93E03EC6A4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8" name="AutoShape 972">
                <a:extLst>
                  <a:ext uri="{FF2B5EF4-FFF2-40B4-BE49-F238E27FC236}">
                    <a16:creationId xmlns:a16="http://schemas.microsoft.com/office/drawing/2014/main" id="{2AB4B4B1-81A8-4CE1-B9FE-08A5F7A03B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69" name="AutoShape 973">
                <a:extLst>
                  <a:ext uri="{FF2B5EF4-FFF2-40B4-BE49-F238E27FC236}">
                    <a16:creationId xmlns:a16="http://schemas.microsoft.com/office/drawing/2014/main" id="{7FAFED01-005B-48FD-B1B2-3CDA94837B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0" name="AutoShape 974">
                <a:extLst>
                  <a:ext uri="{FF2B5EF4-FFF2-40B4-BE49-F238E27FC236}">
                    <a16:creationId xmlns:a16="http://schemas.microsoft.com/office/drawing/2014/main" id="{153F710D-1CD7-418D-B40E-AD2843317F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1" name="AutoShape 975">
                <a:extLst>
                  <a:ext uri="{FF2B5EF4-FFF2-40B4-BE49-F238E27FC236}">
                    <a16:creationId xmlns:a16="http://schemas.microsoft.com/office/drawing/2014/main" id="{833EB5F1-0C8D-4C90-B7AF-F470A4E091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2" name="AutoShape 976">
                <a:extLst>
                  <a:ext uri="{FF2B5EF4-FFF2-40B4-BE49-F238E27FC236}">
                    <a16:creationId xmlns:a16="http://schemas.microsoft.com/office/drawing/2014/main" id="{F5773F4A-926F-4FCE-B157-B77ECFF079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273" name="Group 977">
              <a:extLst>
                <a:ext uri="{FF2B5EF4-FFF2-40B4-BE49-F238E27FC236}">
                  <a16:creationId xmlns:a16="http://schemas.microsoft.com/office/drawing/2014/main" id="{18C589F3-265E-4F6C-B955-D45BBD3FADBB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2954"/>
              <a:ext cx="494" cy="57"/>
              <a:chOff x="2893" y="2897"/>
              <a:chExt cx="1220" cy="198"/>
            </a:xfrm>
          </p:grpSpPr>
          <p:sp>
            <p:nvSpPr>
              <p:cNvPr id="56274" name="AutoShape 978">
                <a:extLst>
                  <a:ext uri="{FF2B5EF4-FFF2-40B4-BE49-F238E27FC236}">
                    <a16:creationId xmlns:a16="http://schemas.microsoft.com/office/drawing/2014/main" id="{41537001-A188-40E5-A3F1-4F7F9ECE42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5" name="AutoShape 979">
                <a:extLst>
                  <a:ext uri="{FF2B5EF4-FFF2-40B4-BE49-F238E27FC236}">
                    <a16:creationId xmlns:a16="http://schemas.microsoft.com/office/drawing/2014/main" id="{F58A1C10-9A85-4D48-9B3E-B9F5B5500A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6" name="AutoShape 980">
                <a:extLst>
                  <a:ext uri="{FF2B5EF4-FFF2-40B4-BE49-F238E27FC236}">
                    <a16:creationId xmlns:a16="http://schemas.microsoft.com/office/drawing/2014/main" id="{FAF7C88E-ED3A-4D6F-8C60-F3DB5E1DE8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7" name="AutoShape 981">
                <a:extLst>
                  <a:ext uri="{FF2B5EF4-FFF2-40B4-BE49-F238E27FC236}">
                    <a16:creationId xmlns:a16="http://schemas.microsoft.com/office/drawing/2014/main" id="{9B5C1154-92FE-463A-AF2F-5F267CF46B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8" name="AutoShape 982">
                <a:extLst>
                  <a:ext uri="{FF2B5EF4-FFF2-40B4-BE49-F238E27FC236}">
                    <a16:creationId xmlns:a16="http://schemas.microsoft.com/office/drawing/2014/main" id="{D173D00B-707A-47E6-AC57-C873AED9CE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79" name="AutoShape 983">
                <a:extLst>
                  <a:ext uri="{FF2B5EF4-FFF2-40B4-BE49-F238E27FC236}">
                    <a16:creationId xmlns:a16="http://schemas.microsoft.com/office/drawing/2014/main" id="{754DC93A-BAD4-4EC3-86D8-8D0AF1BE50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0" name="AutoShape 984">
                <a:extLst>
                  <a:ext uri="{FF2B5EF4-FFF2-40B4-BE49-F238E27FC236}">
                    <a16:creationId xmlns:a16="http://schemas.microsoft.com/office/drawing/2014/main" id="{6FBD1675-8EE7-4391-B6AE-3EAB1BA001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1" name="AutoShape 985">
                <a:extLst>
                  <a:ext uri="{FF2B5EF4-FFF2-40B4-BE49-F238E27FC236}">
                    <a16:creationId xmlns:a16="http://schemas.microsoft.com/office/drawing/2014/main" id="{196C252C-4081-4EBD-B700-2D58295328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2" name="AutoShape 986">
                <a:extLst>
                  <a:ext uri="{FF2B5EF4-FFF2-40B4-BE49-F238E27FC236}">
                    <a16:creationId xmlns:a16="http://schemas.microsoft.com/office/drawing/2014/main" id="{5C4148D3-DBAF-41B0-86A7-62D3283F41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3" name="AutoShape 987">
                <a:extLst>
                  <a:ext uri="{FF2B5EF4-FFF2-40B4-BE49-F238E27FC236}">
                    <a16:creationId xmlns:a16="http://schemas.microsoft.com/office/drawing/2014/main" id="{37A0AB4B-9A59-43B7-9E24-2B4260504B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4" name="AutoShape 988">
                <a:extLst>
                  <a:ext uri="{FF2B5EF4-FFF2-40B4-BE49-F238E27FC236}">
                    <a16:creationId xmlns:a16="http://schemas.microsoft.com/office/drawing/2014/main" id="{47E5C96E-342C-4FFC-BE88-6CCA6E1E5D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5" name="AutoShape 989">
                <a:extLst>
                  <a:ext uri="{FF2B5EF4-FFF2-40B4-BE49-F238E27FC236}">
                    <a16:creationId xmlns:a16="http://schemas.microsoft.com/office/drawing/2014/main" id="{2C3C420F-B1BA-4EC3-91DC-F31A6FA9BD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6" name="AutoShape 990">
                <a:extLst>
                  <a:ext uri="{FF2B5EF4-FFF2-40B4-BE49-F238E27FC236}">
                    <a16:creationId xmlns:a16="http://schemas.microsoft.com/office/drawing/2014/main" id="{43AF575F-850E-4EEB-B244-EA8B7497DE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7" name="AutoShape 991">
                <a:extLst>
                  <a:ext uri="{FF2B5EF4-FFF2-40B4-BE49-F238E27FC236}">
                    <a16:creationId xmlns:a16="http://schemas.microsoft.com/office/drawing/2014/main" id="{A7030D53-DE44-4CA7-94E6-1046B2CD0C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8" name="AutoShape 992">
                <a:extLst>
                  <a:ext uri="{FF2B5EF4-FFF2-40B4-BE49-F238E27FC236}">
                    <a16:creationId xmlns:a16="http://schemas.microsoft.com/office/drawing/2014/main" id="{802F0BB2-B074-44B0-970F-FCFFDCAFF7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89" name="AutoShape 993">
                <a:extLst>
                  <a:ext uri="{FF2B5EF4-FFF2-40B4-BE49-F238E27FC236}">
                    <a16:creationId xmlns:a16="http://schemas.microsoft.com/office/drawing/2014/main" id="{1CECB72A-E917-4428-9E1B-83CFCC19C7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290" name="Group 994">
              <a:extLst>
                <a:ext uri="{FF2B5EF4-FFF2-40B4-BE49-F238E27FC236}">
                  <a16:creationId xmlns:a16="http://schemas.microsoft.com/office/drawing/2014/main" id="{D9813361-D1EE-4BBB-BA30-220A9FE6C900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6" y="2868"/>
              <a:ext cx="494" cy="57"/>
              <a:chOff x="2893" y="2897"/>
              <a:chExt cx="1220" cy="198"/>
            </a:xfrm>
          </p:grpSpPr>
          <p:sp>
            <p:nvSpPr>
              <p:cNvPr id="56291" name="AutoShape 995">
                <a:extLst>
                  <a:ext uri="{FF2B5EF4-FFF2-40B4-BE49-F238E27FC236}">
                    <a16:creationId xmlns:a16="http://schemas.microsoft.com/office/drawing/2014/main" id="{CCB9CAE7-D97F-442C-A98B-D881816DC8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2" name="AutoShape 996">
                <a:extLst>
                  <a:ext uri="{FF2B5EF4-FFF2-40B4-BE49-F238E27FC236}">
                    <a16:creationId xmlns:a16="http://schemas.microsoft.com/office/drawing/2014/main" id="{2A74168E-691C-4289-8A3A-D86604111F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3" name="AutoShape 997">
                <a:extLst>
                  <a:ext uri="{FF2B5EF4-FFF2-40B4-BE49-F238E27FC236}">
                    <a16:creationId xmlns:a16="http://schemas.microsoft.com/office/drawing/2014/main" id="{E811E4A2-76E6-4F26-8AF8-251CCF795D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4" name="AutoShape 998">
                <a:extLst>
                  <a:ext uri="{FF2B5EF4-FFF2-40B4-BE49-F238E27FC236}">
                    <a16:creationId xmlns:a16="http://schemas.microsoft.com/office/drawing/2014/main" id="{F44A00D2-D8D4-4693-84B5-DD811562A0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5" name="AutoShape 999">
                <a:extLst>
                  <a:ext uri="{FF2B5EF4-FFF2-40B4-BE49-F238E27FC236}">
                    <a16:creationId xmlns:a16="http://schemas.microsoft.com/office/drawing/2014/main" id="{3C0E81FA-928F-45D4-8D81-1C83490268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6" name="AutoShape 1000">
                <a:extLst>
                  <a:ext uri="{FF2B5EF4-FFF2-40B4-BE49-F238E27FC236}">
                    <a16:creationId xmlns:a16="http://schemas.microsoft.com/office/drawing/2014/main" id="{E7BFB6F9-B387-41AF-81CB-EFBA5E2ECD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7" name="AutoShape 1001">
                <a:extLst>
                  <a:ext uri="{FF2B5EF4-FFF2-40B4-BE49-F238E27FC236}">
                    <a16:creationId xmlns:a16="http://schemas.microsoft.com/office/drawing/2014/main" id="{D4DF54CF-1B9B-4713-A1E5-260AA2C5CD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8" name="AutoShape 1002">
                <a:extLst>
                  <a:ext uri="{FF2B5EF4-FFF2-40B4-BE49-F238E27FC236}">
                    <a16:creationId xmlns:a16="http://schemas.microsoft.com/office/drawing/2014/main" id="{7BD54B11-B2DC-439A-8A60-A36B535413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99" name="AutoShape 1003">
                <a:extLst>
                  <a:ext uri="{FF2B5EF4-FFF2-40B4-BE49-F238E27FC236}">
                    <a16:creationId xmlns:a16="http://schemas.microsoft.com/office/drawing/2014/main" id="{3D826E64-F77E-4D6A-98CC-2EA3DE12B8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0" name="AutoShape 1004">
                <a:extLst>
                  <a:ext uri="{FF2B5EF4-FFF2-40B4-BE49-F238E27FC236}">
                    <a16:creationId xmlns:a16="http://schemas.microsoft.com/office/drawing/2014/main" id="{BB1BB3DA-1B4F-44F3-8EA9-CD9A35A547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1" name="AutoShape 1005">
                <a:extLst>
                  <a:ext uri="{FF2B5EF4-FFF2-40B4-BE49-F238E27FC236}">
                    <a16:creationId xmlns:a16="http://schemas.microsoft.com/office/drawing/2014/main" id="{FFD3915D-D2AD-462F-A180-D3E746BD09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2" name="AutoShape 1006">
                <a:extLst>
                  <a:ext uri="{FF2B5EF4-FFF2-40B4-BE49-F238E27FC236}">
                    <a16:creationId xmlns:a16="http://schemas.microsoft.com/office/drawing/2014/main" id="{60D5770B-7D24-4CF1-9D17-4E3DBFF87F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3" name="AutoShape 1007">
                <a:extLst>
                  <a:ext uri="{FF2B5EF4-FFF2-40B4-BE49-F238E27FC236}">
                    <a16:creationId xmlns:a16="http://schemas.microsoft.com/office/drawing/2014/main" id="{7065D7CC-AD43-4CB5-ACF8-F122059076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4" name="AutoShape 1008">
                <a:extLst>
                  <a:ext uri="{FF2B5EF4-FFF2-40B4-BE49-F238E27FC236}">
                    <a16:creationId xmlns:a16="http://schemas.microsoft.com/office/drawing/2014/main" id="{17CC93A5-8D99-47B9-BBDB-A2ADCF5B3C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5" name="AutoShape 1009">
                <a:extLst>
                  <a:ext uri="{FF2B5EF4-FFF2-40B4-BE49-F238E27FC236}">
                    <a16:creationId xmlns:a16="http://schemas.microsoft.com/office/drawing/2014/main" id="{DDD3574F-5F36-4026-B446-08986667A3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6" name="AutoShape 1010">
                <a:extLst>
                  <a:ext uri="{FF2B5EF4-FFF2-40B4-BE49-F238E27FC236}">
                    <a16:creationId xmlns:a16="http://schemas.microsoft.com/office/drawing/2014/main" id="{C6B5D1AD-DDBB-4C5B-9871-7B7B1E4B5E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307" name="Group 1011">
              <a:extLst>
                <a:ext uri="{FF2B5EF4-FFF2-40B4-BE49-F238E27FC236}">
                  <a16:creationId xmlns:a16="http://schemas.microsoft.com/office/drawing/2014/main" id="{F2A7D948-17F9-4894-9458-A8028B04F341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3" y="2868"/>
              <a:ext cx="494" cy="57"/>
              <a:chOff x="2893" y="2897"/>
              <a:chExt cx="1220" cy="198"/>
            </a:xfrm>
          </p:grpSpPr>
          <p:sp>
            <p:nvSpPr>
              <p:cNvPr id="56308" name="AutoShape 1012">
                <a:extLst>
                  <a:ext uri="{FF2B5EF4-FFF2-40B4-BE49-F238E27FC236}">
                    <a16:creationId xmlns:a16="http://schemas.microsoft.com/office/drawing/2014/main" id="{F5D5181C-AE15-45CB-97C8-23527EE102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09" name="AutoShape 1013">
                <a:extLst>
                  <a:ext uri="{FF2B5EF4-FFF2-40B4-BE49-F238E27FC236}">
                    <a16:creationId xmlns:a16="http://schemas.microsoft.com/office/drawing/2014/main" id="{53C01FD9-AC10-44D2-8C0E-66D6A377C0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0" name="AutoShape 1014">
                <a:extLst>
                  <a:ext uri="{FF2B5EF4-FFF2-40B4-BE49-F238E27FC236}">
                    <a16:creationId xmlns:a16="http://schemas.microsoft.com/office/drawing/2014/main" id="{F6BA181F-7E27-4113-BD4A-0F0DBAC6EF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1" name="AutoShape 1015">
                <a:extLst>
                  <a:ext uri="{FF2B5EF4-FFF2-40B4-BE49-F238E27FC236}">
                    <a16:creationId xmlns:a16="http://schemas.microsoft.com/office/drawing/2014/main" id="{9808FE3C-166C-4564-8CC0-5C474455B6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2" name="AutoShape 1016">
                <a:extLst>
                  <a:ext uri="{FF2B5EF4-FFF2-40B4-BE49-F238E27FC236}">
                    <a16:creationId xmlns:a16="http://schemas.microsoft.com/office/drawing/2014/main" id="{4086EB92-4D95-4A3D-A285-E367EA54E2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3" name="AutoShape 1017">
                <a:extLst>
                  <a:ext uri="{FF2B5EF4-FFF2-40B4-BE49-F238E27FC236}">
                    <a16:creationId xmlns:a16="http://schemas.microsoft.com/office/drawing/2014/main" id="{A7C000B6-A6E2-45B3-84F8-D722C1A41C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4" name="AutoShape 1018">
                <a:extLst>
                  <a:ext uri="{FF2B5EF4-FFF2-40B4-BE49-F238E27FC236}">
                    <a16:creationId xmlns:a16="http://schemas.microsoft.com/office/drawing/2014/main" id="{0AE58583-3588-4A5E-BEBA-1ECBB9AD90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5" name="AutoShape 1019">
                <a:extLst>
                  <a:ext uri="{FF2B5EF4-FFF2-40B4-BE49-F238E27FC236}">
                    <a16:creationId xmlns:a16="http://schemas.microsoft.com/office/drawing/2014/main" id="{414720F7-4E72-4FB3-BF68-768C2A410C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6" name="AutoShape 1020">
                <a:extLst>
                  <a:ext uri="{FF2B5EF4-FFF2-40B4-BE49-F238E27FC236}">
                    <a16:creationId xmlns:a16="http://schemas.microsoft.com/office/drawing/2014/main" id="{A6227119-0666-4155-AAEA-B48C9DCB3D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7" name="AutoShape 1021">
                <a:extLst>
                  <a:ext uri="{FF2B5EF4-FFF2-40B4-BE49-F238E27FC236}">
                    <a16:creationId xmlns:a16="http://schemas.microsoft.com/office/drawing/2014/main" id="{7A755431-B1B0-4DE1-A6A8-705A9B5EDB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8" name="AutoShape 1022">
                <a:extLst>
                  <a:ext uri="{FF2B5EF4-FFF2-40B4-BE49-F238E27FC236}">
                    <a16:creationId xmlns:a16="http://schemas.microsoft.com/office/drawing/2014/main" id="{235A1F8A-2093-4ACE-B303-A3470A5D3B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19" name="AutoShape 1023">
                <a:extLst>
                  <a:ext uri="{FF2B5EF4-FFF2-40B4-BE49-F238E27FC236}">
                    <a16:creationId xmlns:a16="http://schemas.microsoft.com/office/drawing/2014/main" id="{0A168766-F710-4E9D-9F26-BD32806389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20" name="AutoShape 1024">
                <a:extLst>
                  <a:ext uri="{FF2B5EF4-FFF2-40B4-BE49-F238E27FC236}">
                    <a16:creationId xmlns:a16="http://schemas.microsoft.com/office/drawing/2014/main" id="{E94D07FE-33B4-4DEC-A3B1-C38B4CEF11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21" name="AutoShape 1025">
                <a:extLst>
                  <a:ext uri="{FF2B5EF4-FFF2-40B4-BE49-F238E27FC236}">
                    <a16:creationId xmlns:a16="http://schemas.microsoft.com/office/drawing/2014/main" id="{319704CA-C4DC-4DC2-BD97-C00D944FBC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22" name="AutoShape 1026">
                <a:extLst>
                  <a:ext uri="{FF2B5EF4-FFF2-40B4-BE49-F238E27FC236}">
                    <a16:creationId xmlns:a16="http://schemas.microsoft.com/office/drawing/2014/main" id="{43190E5D-EF54-484C-A3CC-49766F93C4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23" name="AutoShape 1027">
                <a:extLst>
                  <a:ext uri="{FF2B5EF4-FFF2-40B4-BE49-F238E27FC236}">
                    <a16:creationId xmlns:a16="http://schemas.microsoft.com/office/drawing/2014/main" id="{C7F450F7-36B8-471C-9DB3-3EE1C07A42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324" name="Group 1028">
              <a:extLst>
                <a:ext uri="{FF2B5EF4-FFF2-40B4-BE49-F238E27FC236}">
                  <a16:creationId xmlns:a16="http://schemas.microsoft.com/office/drawing/2014/main" id="{2833FDE7-FBBF-4A16-BF0B-50ECEC24D9F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" y="2728"/>
              <a:ext cx="48" cy="48"/>
              <a:chOff x="4452" y="90"/>
              <a:chExt cx="227" cy="227"/>
            </a:xfrm>
          </p:grpSpPr>
          <p:sp>
            <p:nvSpPr>
              <p:cNvPr id="56325" name="Oval 1029">
                <a:extLst>
                  <a:ext uri="{FF2B5EF4-FFF2-40B4-BE49-F238E27FC236}">
                    <a16:creationId xmlns:a16="http://schemas.microsoft.com/office/drawing/2014/main" id="{159938EA-2FE6-4D53-A305-BC38E3BDD1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326" name="Group 1030">
                <a:extLst>
                  <a:ext uri="{FF2B5EF4-FFF2-40B4-BE49-F238E27FC236}">
                    <a16:creationId xmlns:a16="http://schemas.microsoft.com/office/drawing/2014/main" id="{7EE741F4-0B81-4A61-9C32-9221267A534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327" name="Oval 1031">
                  <a:extLst>
                    <a:ext uri="{FF2B5EF4-FFF2-40B4-BE49-F238E27FC236}">
                      <a16:creationId xmlns:a16="http://schemas.microsoft.com/office/drawing/2014/main" id="{6D8EC1AA-12BA-4965-B1A8-F18128135D1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28" name="Oval 1032">
                  <a:extLst>
                    <a:ext uri="{FF2B5EF4-FFF2-40B4-BE49-F238E27FC236}">
                      <a16:creationId xmlns:a16="http://schemas.microsoft.com/office/drawing/2014/main" id="{A5C1CA13-1618-456C-B2C7-91A28FB935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29" name="Oval 1033">
                  <a:extLst>
                    <a:ext uri="{FF2B5EF4-FFF2-40B4-BE49-F238E27FC236}">
                      <a16:creationId xmlns:a16="http://schemas.microsoft.com/office/drawing/2014/main" id="{4A4CBAE5-8B3B-48A4-BC16-B5633AFAD5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30" name="AutoShape 1034">
                  <a:extLst>
                    <a:ext uri="{FF2B5EF4-FFF2-40B4-BE49-F238E27FC236}">
                      <a16:creationId xmlns:a16="http://schemas.microsoft.com/office/drawing/2014/main" id="{140DB53D-966A-4FEA-92C5-441A4367B22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331" name="Group 1035">
              <a:extLst>
                <a:ext uri="{FF2B5EF4-FFF2-40B4-BE49-F238E27FC236}">
                  <a16:creationId xmlns:a16="http://schemas.microsoft.com/office/drawing/2014/main" id="{88168D3D-3EF7-41B6-B72D-D1CFB1B7697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3" y="2727"/>
              <a:ext cx="48" cy="48"/>
              <a:chOff x="4452" y="90"/>
              <a:chExt cx="227" cy="227"/>
            </a:xfrm>
          </p:grpSpPr>
          <p:sp>
            <p:nvSpPr>
              <p:cNvPr id="56332" name="Oval 1036">
                <a:extLst>
                  <a:ext uri="{FF2B5EF4-FFF2-40B4-BE49-F238E27FC236}">
                    <a16:creationId xmlns:a16="http://schemas.microsoft.com/office/drawing/2014/main" id="{4E936EA7-C8DC-4799-90D4-4FF0A6F73C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333" name="Group 1037">
                <a:extLst>
                  <a:ext uri="{FF2B5EF4-FFF2-40B4-BE49-F238E27FC236}">
                    <a16:creationId xmlns:a16="http://schemas.microsoft.com/office/drawing/2014/main" id="{EA3F5FD2-8C7C-4472-AD6D-7BBB72FB390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334" name="Oval 1038">
                  <a:extLst>
                    <a:ext uri="{FF2B5EF4-FFF2-40B4-BE49-F238E27FC236}">
                      <a16:creationId xmlns:a16="http://schemas.microsoft.com/office/drawing/2014/main" id="{2657D420-AF86-4B09-9156-6E648F50332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35" name="Oval 1039">
                  <a:extLst>
                    <a:ext uri="{FF2B5EF4-FFF2-40B4-BE49-F238E27FC236}">
                      <a16:creationId xmlns:a16="http://schemas.microsoft.com/office/drawing/2014/main" id="{2D6B1F21-9587-4C5D-B6A8-B6B1D8F52CE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36" name="Oval 1040">
                  <a:extLst>
                    <a:ext uri="{FF2B5EF4-FFF2-40B4-BE49-F238E27FC236}">
                      <a16:creationId xmlns:a16="http://schemas.microsoft.com/office/drawing/2014/main" id="{AB99C44B-56EB-4310-8039-CFCDB35FD01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37" name="AutoShape 1041">
                  <a:extLst>
                    <a:ext uri="{FF2B5EF4-FFF2-40B4-BE49-F238E27FC236}">
                      <a16:creationId xmlns:a16="http://schemas.microsoft.com/office/drawing/2014/main" id="{5A724FC4-B555-477E-80FB-4C5D83729FE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896" name="Group 1600">
            <a:extLst>
              <a:ext uri="{FF2B5EF4-FFF2-40B4-BE49-F238E27FC236}">
                <a16:creationId xmlns:a16="http://schemas.microsoft.com/office/drawing/2014/main" id="{D5691363-3FEB-42C5-B4B8-0AE3F5DC0EF5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4941888"/>
            <a:ext cx="1584325" cy="514350"/>
            <a:chOff x="143" y="3294"/>
            <a:chExt cx="1701" cy="551"/>
          </a:xfrm>
        </p:grpSpPr>
        <p:sp>
          <p:nvSpPr>
            <p:cNvPr id="56081" name="Rectangle 785">
              <a:extLst>
                <a:ext uri="{FF2B5EF4-FFF2-40B4-BE49-F238E27FC236}">
                  <a16:creationId xmlns:a16="http://schemas.microsoft.com/office/drawing/2014/main" id="{2B44738D-80AA-4695-9DA5-72D29385DD6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588" y="3816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82" name="Rectangle 786">
              <a:extLst>
                <a:ext uri="{FF2B5EF4-FFF2-40B4-BE49-F238E27FC236}">
                  <a16:creationId xmlns:a16="http://schemas.microsoft.com/office/drawing/2014/main" id="{CB020E82-337F-4826-B795-C7E66261F12B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1" y="3816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83" name="Rectangle 787">
              <a:extLst>
                <a:ext uri="{FF2B5EF4-FFF2-40B4-BE49-F238E27FC236}">
                  <a16:creationId xmlns:a16="http://schemas.microsoft.com/office/drawing/2014/main" id="{608E03B7-71A4-496B-B479-D0FFC0CEB5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3786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084" name="Rectangle 788">
              <a:extLst>
                <a:ext uri="{FF2B5EF4-FFF2-40B4-BE49-F238E27FC236}">
                  <a16:creationId xmlns:a16="http://schemas.microsoft.com/office/drawing/2014/main" id="{DF258954-3377-41FF-B24C-4EFD113407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3294"/>
              <a:ext cx="1701" cy="510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085" name="Group 789">
              <a:extLst>
                <a:ext uri="{FF2B5EF4-FFF2-40B4-BE49-F238E27FC236}">
                  <a16:creationId xmlns:a16="http://schemas.microsoft.com/office/drawing/2014/main" id="{EA735585-3CDE-47FE-84B0-5C58E3CE5D9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1" y="3663"/>
              <a:ext cx="48" cy="48"/>
              <a:chOff x="4452" y="90"/>
              <a:chExt cx="227" cy="227"/>
            </a:xfrm>
          </p:grpSpPr>
          <p:sp>
            <p:nvSpPr>
              <p:cNvPr id="56086" name="Oval 790">
                <a:extLst>
                  <a:ext uri="{FF2B5EF4-FFF2-40B4-BE49-F238E27FC236}">
                    <a16:creationId xmlns:a16="http://schemas.microsoft.com/office/drawing/2014/main" id="{3791C5A3-0C7D-4E05-B822-50705429D2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087" name="Group 791">
                <a:extLst>
                  <a:ext uri="{FF2B5EF4-FFF2-40B4-BE49-F238E27FC236}">
                    <a16:creationId xmlns:a16="http://schemas.microsoft.com/office/drawing/2014/main" id="{644CF122-DC30-4F24-ACBD-FF77DD02E3D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088" name="Oval 792">
                  <a:extLst>
                    <a:ext uri="{FF2B5EF4-FFF2-40B4-BE49-F238E27FC236}">
                      <a16:creationId xmlns:a16="http://schemas.microsoft.com/office/drawing/2014/main" id="{A487DA59-188A-458E-936B-376B53D84E4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89" name="Oval 793">
                  <a:extLst>
                    <a:ext uri="{FF2B5EF4-FFF2-40B4-BE49-F238E27FC236}">
                      <a16:creationId xmlns:a16="http://schemas.microsoft.com/office/drawing/2014/main" id="{9492E754-B296-44D5-A4A8-AD861141B66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90" name="Oval 794">
                  <a:extLst>
                    <a:ext uri="{FF2B5EF4-FFF2-40B4-BE49-F238E27FC236}">
                      <a16:creationId xmlns:a16="http://schemas.microsoft.com/office/drawing/2014/main" id="{BFC9791C-1CA1-4FF9-A746-4C861D28475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091" name="AutoShape 795">
                  <a:extLst>
                    <a:ext uri="{FF2B5EF4-FFF2-40B4-BE49-F238E27FC236}">
                      <a16:creationId xmlns:a16="http://schemas.microsoft.com/office/drawing/2014/main" id="{4CFDAEE5-0F3A-4A57-B340-8F0C7EB2482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092" name="Rectangle 796">
              <a:extLst>
                <a:ext uri="{FF2B5EF4-FFF2-40B4-BE49-F238E27FC236}">
                  <a16:creationId xmlns:a16="http://schemas.microsoft.com/office/drawing/2014/main" id="{6B6C7D86-F958-42D2-9BED-2F310595D5A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87" y="3294"/>
              <a:ext cx="56" cy="537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093" name="Group 797">
              <a:extLst>
                <a:ext uri="{FF2B5EF4-FFF2-40B4-BE49-F238E27FC236}">
                  <a16:creationId xmlns:a16="http://schemas.microsoft.com/office/drawing/2014/main" id="{4E29C76C-0AAB-43BC-8AFC-BCCA9970377F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3691"/>
              <a:ext cx="494" cy="57"/>
              <a:chOff x="2893" y="2897"/>
              <a:chExt cx="1220" cy="198"/>
            </a:xfrm>
          </p:grpSpPr>
          <p:sp>
            <p:nvSpPr>
              <p:cNvPr id="56094" name="AutoShape 798">
                <a:extLst>
                  <a:ext uri="{FF2B5EF4-FFF2-40B4-BE49-F238E27FC236}">
                    <a16:creationId xmlns:a16="http://schemas.microsoft.com/office/drawing/2014/main" id="{ECA31E35-2DE6-46B4-B9C9-7C58B61367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95" name="AutoShape 799">
                <a:extLst>
                  <a:ext uri="{FF2B5EF4-FFF2-40B4-BE49-F238E27FC236}">
                    <a16:creationId xmlns:a16="http://schemas.microsoft.com/office/drawing/2014/main" id="{1B30BA34-9F21-4B78-9F10-683DC744D4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96" name="AutoShape 800">
                <a:extLst>
                  <a:ext uri="{FF2B5EF4-FFF2-40B4-BE49-F238E27FC236}">
                    <a16:creationId xmlns:a16="http://schemas.microsoft.com/office/drawing/2014/main" id="{210A2518-3FDF-4F2F-9A2D-A7565743D0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97" name="AutoShape 801">
                <a:extLst>
                  <a:ext uri="{FF2B5EF4-FFF2-40B4-BE49-F238E27FC236}">
                    <a16:creationId xmlns:a16="http://schemas.microsoft.com/office/drawing/2014/main" id="{8C1D5C03-AE30-495F-95B4-DE023667CC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98" name="AutoShape 802">
                <a:extLst>
                  <a:ext uri="{FF2B5EF4-FFF2-40B4-BE49-F238E27FC236}">
                    <a16:creationId xmlns:a16="http://schemas.microsoft.com/office/drawing/2014/main" id="{A68948B2-D16D-48F8-94A3-51974885EE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099" name="AutoShape 803">
                <a:extLst>
                  <a:ext uri="{FF2B5EF4-FFF2-40B4-BE49-F238E27FC236}">
                    <a16:creationId xmlns:a16="http://schemas.microsoft.com/office/drawing/2014/main" id="{B6F178BC-AF78-461E-AC2E-9FE4F08F48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0" name="AutoShape 804">
                <a:extLst>
                  <a:ext uri="{FF2B5EF4-FFF2-40B4-BE49-F238E27FC236}">
                    <a16:creationId xmlns:a16="http://schemas.microsoft.com/office/drawing/2014/main" id="{49E0637E-1C1E-42B5-A184-9719EB4AC1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1" name="AutoShape 805">
                <a:extLst>
                  <a:ext uri="{FF2B5EF4-FFF2-40B4-BE49-F238E27FC236}">
                    <a16:creationId xmlns:a16="http://schemas.microsoft.com/office/drawing/2014/main" id="{A580626D-5A83-4C22-8333-92954E4FBF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2" name="AutoShape 806">
                <a:extLst>
                  <a:ext uri="{FF2B5EF4-FFF2-40B4-BE49-F238E27FC236}">
                    <a16:creationId xmlns:a16="http://schemas.microsoft.com/office/drawing/2014/main" id="{859DB80E-C12E-4867-A497-7D5E81E6D5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3" name="AutoShape 807">
                <a:extLst>
                  <a:ext uri="{FF2B5EF4-FFF2-40B4-BE49-F238E27FC236}">
                    <a16:creationId xmlns:a16="http://schemas.microsoft.com/office/drawing/2014/main" id="{C7FF5DDA-C995-427A-A89F-5202E9BA86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4" name="AutoShape 808">
                <a:extLst>
                  <a:ext uri="{FF2B5EF4-FFF2-40B4-BE49-F238E27FC236}">
                    <a16:creationId xmlns:a16="http://schemas.microsoft.com/office/drawing/2014/main" id="{B23A7259-377A-42C7-A4F0-C44D865139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5" name="AutoShape 809">
                <a:extLst>
                  <a:ext uri="{FF2B5EF4-FFF2-40B4-BE49-F238E27FC236}">
                    <a16:creationId xmlns:a16="http://schemas.microsoft.com/office/drawing/2014/main" id="{AD552871-186B-4AE1-93F1-0CF63E2159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6" name="AutoShape 810">
                <a:extLst>
                  <a:ext uri="{FF2B5EF4-FFF2-40B4-BE49-F238E27FC236}">
                    <a16:creationId xmlns:a16="http://schemas.microsoft.com/office/drawing/2014/main" id="{FBB0D6B0-BCEC-4372-A821-82D47237D8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7" name="AutoShape 811">
                <a:extLst>
                  <a:ext uri="{FF2B5EF4-FFF2-40B4-BE49-F238E27FC236}">
                    <a16:creationId xmlns:a16="http://schemas.microsoft.com/office/drawing/2014/main" id="{43F60C33-9ECD-4632-8A82-42F191C76F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8" name="AutoShape 812">
                <a:extLst>
                  <a:ext uri="{FF2B5EF4-FFF2-40B4-BE49-F238E27FC236}">
                    <a16:creationId xmlns:a16="http://schemas.microsoft.com/office/drawing/2014/main" id="{5A1DE9B2-11C6-48D8-8FF9-5B8218D376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09" name="AutoShape 813">
                <a:extLst>
                  <a:ext uri="{FF2B5EF4-FFF2-40B4-BE49-F238E27FC236}">
                    <a16:creationId xmlns:a16="http://schemas.microsoft.com/office/drawing/2014/main" id="{F4CE2D64-8859-4A0A-ADAE-CE44234F17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110" name="Group 814">
              <a:extLst>
                <a:ext uri="{FF2B5EF4-FFF2-40B4-BE49-F238E27FC236}">
                  <a16:creationId xmlns:a16="http://schemas.microsoft.com/office/drawing/2014/main" id="{54DFCE4B-A7E1-4247-8D36-BA52D17A9AFE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3691"/>
              <a:ext cx="494" cy="57"/>
              <a:chOff x="2893" y="2897"/>
              <a:chExt cx="1220" cy="198"/>
            </a:xfrm>
          </p:grpSpPr>
          <p:sp>
            <p:nvSpPr>
              <p:cNvPr id="56111" name="AutoShape 815">
                <a:extLst>
                  <a:ext uri="{FF2B5EF4-FFF2-40B4-BE49-F238E27FC236}">
                    <a16:creationId xmlns:a16="http://schemas.microsoft.com/office/drawing/2014/main" id="{872BE5DE-EAA4-4B49-8E0B-4BA06AE6EA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2" name="AutoShape 816">
                <a:extLst>
                  <a:ext uri="{FF2B5EF4-FFF2-40B4-BE49-F238E27FC236}">
                    <a16:creationId xmlns:a16="http://schemas.microsoft.com/office/drawing/2014/main" id="{A689CF99-01AE-4A5C-B79D-6BEBBE2051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3" name="AutoShape 817">
                <a:extLst>
                  <a:ext uri="{FF2B5EF4-FFF2-40B4-BE49-F238E27FC236}">
                    <a16:creationId xmlns:a16="http://schemas.microsoft.com/office/drawing/2014/main" id="{DCAA28AA-9407-4BA2-8A87-F9B552D1A9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4" name="AutoShape 818">
                <a:extLst>
                  <a:ext uri="{FF2B5EF4-FFF2-40B4-BE49-F238E27FC236}">
                    <a16:creationId xmlns:a16="http://schemas.microsoft.com/office/drawing/2014/main" id="{F80D7C21-8FAD-4CD6-9FA0-6F78D7C670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5" name="AutoShape 819">
                <a:extLst>
                  <a:ext uri="{FF2B5EF4-FFF2-40B4-BE49-F238E27FC236}">
                    <a16:creationId xmlns:a16="http://schemas.microsoft.com/office/drawing/2014/main" id="{094A7FED-7D7C-4F88-BD0B-DD0C3A2301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6" name="AutoShape 820">
                <a:extLst>
                  <a:ext uri="{FF2B5EF4-FFF2-40B4-BE49-F238E27FC236}">
                    <a16:creationId xmlns:a16="http://schemas.microsoft.com/office/drawing/2014/main" id="{008747D3-B600-4FAF-B49D-A44D7D9693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7" name="AutoShape 821">
                <a:extLst>
                  <a:ext uri="{FF2B5EF4-FFF2-40B4-BE49-F238E27FC236}">
                    <a16:creationId xmlns:a16="http://schemas.microsoft.com/office/drawing/2014/main" id="{ED7D6A8C-B4C9-40DB-99D3-DDDF0E9BFF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8" name="AutoShape 822">
                <a:extLst>
                  <a:ext uri="{FF2B5EF4-FFF2-40B4-BE49-F238E27FC236}">
                    <a16:creationId xmlns:a16="http://schemas.microsoft.com/office/drawing/2014/main" id="{B89EC018-8B6B-40E9-B888-C9FFF7D9F9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19" name="AutoShape 823">
                <a:extLst>
                  <a:ext uri="{FF2B5EF4-FFF2-40B4-BE49-F238E27FC236}">
                    <a16:creationId xmlns:a16="http://schemas.microsoft.com/office/drawing/2014/main" id="{9416C3F2-1AEE-4A06-977D-FC1D86AC84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0" name="AutoShape 824">
                <a:extLst>
                  <a:ext uri="{FF2B5EF4-FFF2-40B4-BE49-F238E27FC236}">
                    <a16:creationId xmlns:a16="http://schemas.microsoft.com/office/drawing/2014/main" id="{B2D2948C-A719-4DFA-93EB-C4ED45FC12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1" name="AutoShape 825">
                <a:extLst>
                  <a:ext uri="{FF2B5EF4-FFF2-40B4-BE49-F238E27FC236}">
                    <a16:creationId xmlns:a16="http://schemas.microsoft.com/office/drawing/2014/main" id="{296643A5-FC1E-4002-ACA9-5EE33C5ADA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2" name="AutoShape 826">
                <a:extLst>
                  <a:ext uri="{FF2B5EF4-FFF2-40B4-BE49-F238E27FC236}">
                    <a16:creationId xmlns:a16="http://schemas.microsoft.com/office/drawing/2014/main" id="{D022C7A6-4104-4135-BE1B-F2EB999C45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3" name="AutoShape 827">
                <a:extLst>
                  <a:ext uri="{FF2B5EF4-FFF2-40B4-BE49-F238E27FC236}">
                    <a16:creationId xmlns:a16="http://schemas.microsoft.com/office/drawing/2014/main" id="{3FC0F57D-ED7E-4111-B0F5-EFD6196741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4" name="AutoShape 828">
                <a:extLst>
                  <a:ext uri="{FF2B5EF4-FFF2-40B4-BE49-F238E27FC236}">
                    <a16:creationId xmlns:a16="http://schemas.microsoft.com/office/drawing/2014/main" id="{0D5257BC-0577-4E36-A95D-47DECD4910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5" name="AutoShape 829">
                <a:extLst>
                  <a:ext uri="{FF2B5EF4-FFF2-40B4-BE49-F238E27FC236}">
                    <a16:creationId xmlns:a16="http://schemas.microsoft.com/office/drawing/2014/main" id="{A5D54555-DBEE-423B-AFA9-9E7FD9D603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26" name="AutoShape 830">
                <a:extLst>
                  <a:ext uri="{FF2B5EF4-FFF2-40B4-BE49-F238E27FC236}">
                    <a16:creationId xmlns:a16="http://schemas.microsoft.com/office/drawing/2014/main" id="{AD6246F6-6A31-4FD5-B0C3-66CD967891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127" name="Group 831">
              <a:extLst>
                <a:ext uri="{FF2B5EF4-FFF2-40B4-BE49-F238E27FC236}">
                  <a16:creationId xmlns:a16="http://schemas.microsoft.com/office/drawing/2014/main" id="{6014327A-3BF9-497C-91F1-29D6C73EDC8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2" y="3662"/>
              <a:ext cx="48" cy="48"/>
              <a:chOff x="4452" y="90"/>
              <a:chExt cx="227" cy="227"/>
            </a:xfrm>
          </p:grpSpPr>
          <p:sp>
            <p:nvSpPr>
              <p:cNvPr id="56128" name="Oval 832">
                <a:extLst>
                  <a:ext uri="{FF2B5EF4-FFF2-40B4-BE49-F238E27FC236}">
                    <a16:creationId xmlns:a16="http://schemas.microsoft.com/office/drawing/2014/main" id="{51EEF391-E115-4919-A3B3-98FD3114BB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129" name="Group 833">
                <a:extLst>
                  <a:ext uri="{FF2B5EF4-FFF2-40B4-BE49-F238E27FC236}">
                    <a16:creationId xmlns:a16="http://schemas.microsoft.com/office/drawing/2014/main" id="{972A4BBF-429C-4DCD-8E4C-7907E69EC8C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130" name="Oval 834">
                  <a:extLst>
                    <a:ext uri="{FF2B5EF4-FFF2-40B4-BE49-F238E27FC236}">
                      <a16:creationId xmlns:a16="http://schemas.microsoft.com/office/drawing/2014/main" id="{7597A52D-7143-40A8-8FE4-42D7CBF541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131" name="Oval 835">
                  <a:extLst>
                    <a:ext uri="{FF2B5EF4-FFF2-40B4-BE49-F238E27FC236}">
                      <a16:creationId xmlns:a16="http://schemas.microsoft.com/office/drawing/2014/main" id="{03F47264-09BB-4E0F-819E-D529995B192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132" name="Oval 836">
                  <a:extLst>
                    <a:ext uri="{FF2B5EF4-FFF2-40B4-BE49-F238E27FC236}">
                      <a16:creationId xmlns:a16="http://schemas.microsoft.com/office/drawing/2014/main" id="{7CE6361D-DFBF-4CCB-956A-0C541A1C6AD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133" name="AutoShape 837">
                  <a:extLst>
                    <a:ext uri="{FF2B5EF4-FFF2-40B4-BE49-F238E27FC236}">
                      <a16:creationId xmlns:a16="http://schemas.microsoft.com/office/drawing/2014/main" id="{2CC311F6-C92E-41FF-99CA-32B1D8BE7E6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134" name="Group 838">
              <a:extLst>
                <a:ext uri="{FF2B5EF4-FFF2-40B4-BE49-F238E27FC236}">
                  <a16:creationId xmlns:a16="http://schemas.microsoft.com/office/drawing/2014/main" id="{3608C4DD-6680-40BE-B6AA-384FC35AA324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3606"/>
              <a:ext cx="494" cy="57"/>
              <a:chOff x="2893" y="2897"/>
              <a:chExt cx="1220" cy="198"/>
            </a:xfrm>
          </p:grpSpPr>
          <p:sp>
            <p:nvSpPr>
              <p:cNvPr id="56135" name="AutoShape 839">
                <a:extLst>
                  <a:ext uri="{FF2B5EF4-FFF2-40B4-BE49-F238E27FC236}">
                    <a16:creationId xmlns:a16="http://schemas.microsoft.com/office/drawing/2014/main" id="{1C2C7301-EFE9-4B38-90CE-DEDFB780BF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36" name="AutoShape 840">
                <a:extLst>
                  <a:ext uri="{FF2B5EF4-FFF2-40B4-BE49-F238E27FC236}">
                    <a16:creationId xmlns:a16="http://schemas.microsoft.com/office/drawing/2014/main" id="{E7E2CAE1-A366-47FA-B1C3-04AB879F11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37" name="AutoShape 841">
                <a:extLst>
                  <a:ext uri="{FF2B5EF4-FFF2-40B4-BE49-F238E27FC236}">
                    <a16:creationId xmlns:a16="http://schemas.microsoft.com/office/drawing/2014/main" id="{CB539405-2AEA-4E6F-9358-711A38F89C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38" name="AutoShape 842">
                <a:extLst>
                  <a:ext uri="{FF2B5EF4-FFF2-40B4-BE49-F238E27FC236}">
                    <a16:creationId xmlns:a16="http://schemas.microsoft.com/office/drawing/2014/main" id="{D2DDF707-6638-4C94-89DF-59EBBB7560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39" name="AutoShape 843">
                <a:extLst>
                  <a:ext uri="{FF2B5EF4-FFF2-40B4-BE49-F238E27FC236}">
                    <a16:creationId xmlns:a16="http://schemas.microsoft.com/office/drawing/2014/main" id="{FEE2DCF3-C5F9-40ED-BD6A-3A570352C9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0" name="AutoShape 844">
                <a:extLst>
                  <a:ext uri="{FF2B5EF4-FFF2-40B4-BE49-F238E27FC236}">
                    <a16:creationId xmlns:a16="http://schemas.microsoft.com/office/drawing/2014/main" id="{1E3C3358-0E5A-49B7-9DE2-09CD5207C6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1" name="AutoShape 845">
                <a:extLst>
                  <a:ext uri="{FF2B5EF4-FFF2-40B4-BE49-F238E27FC236}">
                    <a16:creationId xmlns:a16="http://schemas.microsoft.com/office/drawing/2014/main" id="{20DA09FA-1CC2-4070-B91F-ECF235AD42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2" name="AutoShape 846">
                <a:extLst>
                  <a:ext uri="{FF2B5EF4-FFF2-40B4-BE49-F238E27FC236}">
                    <a16:creationId xmlns:a16="http://schemas.microsoft.com/office/drawing/2014/main" id="{F70CF57A-099A-4C5F-AA39-DBBCC4CCB1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3" name="AutoShape 847">
                <a:extLst>
                  <a:ext uri="{FF2B5EF4-FFF2-40B4-BE49-F238E27FC236}">
                    <a16:creationId xmlns:a16="http://schemas.microsoft.com/office/drawing/2014/main" id="{DE8AFB86-30CC-455C-B24E-22F3C9EB54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4" name="AutoShape 848">
                <a:extLst>
                  <a:ext uri="{FF2B5EF4-FFF2-40B4-BE49-F238E27FC236}">
                    <a16:creationId xmlns:a16="http://schemas.microsoft.com/office/drawing/2014/main" id="{AD76809E-CEED-4A18-BE38-4C5A62C3A4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5" name="AutoShape 849">
                <a:extLst>
                  <a:ext uri="{FF2B5EF4-FFF2-40B4-BE49-F238E27FC236}">
                    <a16:creationId xmlns:a16="http://schemas.microsoft.com/office/drawing/2014/main" id="{DE06D22C-7F6D-408A-B127-B54F7E4C71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6" name="AutoShape 850">
                <a:extLst>
                  <a:ext uri="{FF2B5EF4-FFF2-40B4-BE49-F238E27FC236}">
                    <a16:creationId xmlns:a16="http://schemas.microsoft.com/office/drawing/2014/main" id="{D84AE3C4-6D61-4BB8-9ED5-D76839923A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7" name="AutoShape 851">
                <a:extLst>
                  <a:ext uri="{FF2B5EF4-FFF2-40B4-BE49-F238E27FC236}">
                    <a16:creationId xmlns:a16="http://schemas.microsoft.com/office/drawing/2014/main" id="{7A8AEB53-DB8A-4ACB-A4DF-2BD9E078F0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8" name="AutoShape 852">
                <a:extLst>
                  <a:ext uri="{FF2B5EF4-FFF2-40B4-BE49-F238E27FC236}">
                    <a16:creationId xmlns:a16="http://schemas.microsoft.com/office/drawing/2014/main" id="{F97954D7-ED88-459F-8B30-5D719AB804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49" name="AutoShape 853">
                <a:extLst>
                  <a:ext uri="{FF2B5EF4-FFF2-40B4-BE49-F238E27FC236}">
                    <a16:creationId xmlns:a16="http://schemas.microsoft.com/office/drawing/2014/main" id="{44D6B5DA-A5F1-4F87-9BA1-F02BB1910A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0" name="AutoShape 854">
                <a:extLst>
                  <a:ext uri="{FF2B5EF4-FFF2-40B4-BE49-F238E27FC236}">
                    <a16:creationId xmlns:a16="http://schemas.microsoft.com/office/drawing/2014/main" id="{D6D9446D-A10C-4C01-94E9-17C4A2AD1D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151" name="Group 855">
              <a:extLst>
                <a:ext uri="{FF2B5EF4-FFF2-40B4-BE49-F238E27FC236}">
                  <a16:creationId xmlns:a16="http://schemas.microsoft.com/office/drawing/2014/main" id="{9F7C50FB-AF32-4C8F-B8B0-B858A2D93AD5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3606"/>
              <a:ext cx="494" cy="57"/>
              <a:chOff x="2893" y="2897"/>
              <a:chExt cx="1220" cy="198"/>
            </a:xfrm>
          </p:grpSpPr>
          <p:sp>
            <p:nvSpPr>
              <p:cNvPr id="56152" name="AutoShape 856">
                <a:extLst>
                  <a:ext uri="{FF2B5EF4-FFF2-40B4-BE49-F238E27FC236}">
                    <a16:creationId xmlns:a16="http://schemas.microsoft.com/office/drawing/2014/main" id="{37DE23BD-005D-4909-8898-3AA1CF3580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3" name="AutoShape 857">
                <a:extLst>
                  <a:ext uri="{FF2B5EF4-FFF2-40B4-BE49-F238E27FC236}">
                    <a16:creationId xmlns:a16="http://schemas.microsoft.com/office/drawing/2014/main" id="{70B24DB4-01AA-44B2-9201-45B9FAB2D0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4" name="AutoShape 858">
                <a:extLst>
                  <a:ext uri="{FF2B5EF4-FFF2-40B4-BE49-F238E27FC236}">
                    <a16:creationId xmlns:a16="http://schemas.microsoft.com/office/drawing/2014/main" id="{8B0586D9-B675-43FF-A206-B7DA324B87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5" name="AutoShape 859">
                <a:extLst>
                  <a:ext uri="{FF2B5EF4-FFF2-40B4-BE49-F238E27FC236}">
                    <a16:creationId xmlns:a16="http://schemas.microsoft.com/office/drawing/2014/main" id="{90598DFE-0499-483D-BEAD-CEB303D911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6" name="AutoShape 860">
                <a:extLst>
                  <a:ext uri="{FF2B5EF4-FFF2-40B4-BE49-F238E27FC236}">
                    <a16:creationId xmlns:a16="http://schemas.microsoft.com/office/drawing/2014/main" id="{AA2BD5C5-3B4F-4882-A016-DED9CCB4B7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7" name="AutoShape 861">
                <a:extLst>
                  <a:ext uri="{FF2B5EF4-FFF2-40B4-BE49-F238E27FC236}">
                    <a16:creationId xmlns:a16="http://schemas.microsoft.com/office/drawing/2014/main" id="{F165F103-CD27-4D99-A664-479C46C2AD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8" name="AutoShape 862">
                <a:extLst>
                  <a:ext uri="{FF2B5EF4-FFF2-40B4-BE49-F238E27FC236}">
                    <a16:creationId xmlns:a16="http://schemas.microsoft.com/office/drawing/2014/main" id="{BC657C57-C4D0-426E-8B2D-E2C023B2E4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59" name="AutoShape 863">
                <a:extLst>
                  <a:ext uri="{FF2B5EF4-FFF2-40B4-BE49-F238E27FC236}">
                    <a16:creationId xmlns:a16="http://schemas.microsoft.com/office/drawing/2014/main" id="{5D2CC159-6EDE-4B6B-90B8-57B2E09F8C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0" name="AutoShape 864">
                <a:extLst>
                  <a:ext uri="{FF2B5EF4-FFF2-40B4-BE49-F238E27FC236}">
                    <a16:creationId xmlns:a16="http://schemas.microsoft.com/office/drawing/2014/main" id="{474C90E9-8F5A-4B3E-BDCE-6228F08309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1" name="AutoShape 865">
                <a:extLst>
                  <a:ext uri="{FF2B5EF4-FFF2-40B4-BE49-F238E27FC236}">
                    <a16:creationId xmlns:a16="http://schemas.microsoft.com/office/drawing/2014/main" id="{D074E0D9-4B47-40EB-8A2F-746FF8D309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2" name="AutoShape 866">
                <a:extLst>
                  <a:ext uri="{FF2B5EF4-FFF2-40B4-BE49-F238E27FC236}">
                    <a16:creationId xmlns:a16="http://schemas.microsoft.com/office/drawing/2014/main" id="{7DF23D10-6D3D-4F85-B756-EED03777E4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3" name="AutoShape 867">
                <a:extLst>
                  <a:ext uri="{FF2B5EF4-FFF2-40B4-BE49-F238E27FC236}">
                    <a16:creationId xmlns:a16="http://schemas.microsoft.com/office/drawing/2014/main" id="{F0C4F8E8-9857-4A0B-A7FD-A6B193698B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4" name="AutoShape 868">
                <a:extLst>
                  <a:ext uri="{FF2B5EF4-FFF2-40B4-BE49-F238E27FC236}">
                    <a16:creationId xmlns:a16="http://schemas.microsoft.com/office/drawing/2014/main" id="{0711FD54-3829-4BF3-B33F-5A8DEEB6A1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5" name="AutoShape 869">
                <a:extLst>
                  <a:ext uri="{FF2B5EF4-FFF2-40B4-BE49-F238E27FC236}">
                    <a16:creationId xmlns:a16="http://schemas.microsoft.com/office/drawing/2014/main" id="{0446DFDF-8B78-4192-8D2B-C9640F8205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6" name="AutoShape 870">
                <a:extLst>
                  <a:ext uri="{FF2B5EF4-FFF2-40B4-BE49-F238E27FC236}">
                    <a16:creationId xmlns:a16="http://schemas.microsoft.com/office/drawing/2014/main" id="{8505B134-344B-41DB-A2CF-09C563500F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67" name="AutoShape 871">
                <a:extLst>
                  <a:ext uri="{FF2B5EF4-FFF2-40B4-BE49-F238E27FC236}">
                    <a16:creationId xmlns:a16="http://schemas.microsoft.com/office/drawing/2014/main" id="{FC6D9859-46D5-4AD8-BF79-4813BFFAA2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168" name="Group 872">
              <a:extLst>
                <a:ext uri="{FF2B5EF4-FFF2-40B4-BE49-F238E27FC236}">
                  <a16:creationId xmlns:a16="http://schemas.microsoft.com/office/drawing/2014/main" id="{49EA30A3-27A6-4D96-9979-55A41FC74D5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6" y="3520"/>
              <a:ext cx="494" cy="57"/>
              <a:chOff x="2893" y="2897"/>
              <a:chExt cx="1220" cy="198"/>
            </a:xfrm>
          </p:grpSpPr>
          <p:sp>
            <p:nvSpPr>
              <p:cNvPr id="56169" name="AutoShape 873">
                <a:extLst>
                  <a:ext uri="{FF2B5EF4-FFF2-40B4-BE49-F238E27FC236}">
                    <a16:creationId xmlns:a16="http://schemas.microsoft.com/office/drawing/2014/main" id="{C99A793B-C004-4290-95EE-B4D0CE1581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0" name="AutoShape 874">
                <a:extLst>
                  <a:ext uri="{FF2B5EF4-FFF2-40B4-BE49-F238E27FC236}">
                    <a16:creationId xmlns:a16="http://schemas.microsoft.com/office/drawing/2014/main" id="{1DB3600C-ED1A-4408-8FCC-C5E9193069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1" name="AutoShape 875">
                <a:extLst>
                  <a:ext uri="{FF2B5EF4-FFF2-40B4-BE49-F238E27FC236}">
                    <a16:creationId xmlns:a16="http://schemas.microsoft.com/office/drawing/2014/main" id="{B8859ABA-F4F2-4B7A-86A7-2D606ED76D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2" name="AutoShape 876">
                <a:extLst>
                  <a:ext uri="{FF2B5EF4-FFF2-40B4-BE49-F238E27FC236}">
                    <a16:creationId xmlns:a16="http://schemas.microsoft.com/office/drawing/2014/main" id="{77A26310-4518-4DF2-823B-246092596E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3" name="AutoShape 877">
                <a:extLst>
                  <a:ext uri="{FF2B5EF4-FFF2-40B4-BE49-F238E27FC236}">
                    <a16:creationId xmlns:a16="http://schemas.microsoft.com/office/drawing/2014/main" id="{674E915D-DDBF-4007-A37B-2823B8625F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4" name="AutoShape 878">
                <a:extLst>
                  <a:ext uri="{FF2B5EF4-FFF2-40B4-BE49-F238E27FC236}">
                    <a16:creationId xmlns:a16="http://schemas.microsoft.com/office/drawing/2014/main" id="{31690066-B2B2-45F6-A592-AE93EB03ED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5" name="AutoShape 879">
                <a:extLst>
                  <a:ext uri="{FF2B5EF4-FFF2-40B4-BE49-F238E27FC236}">
                    <a16:creationId xmlns:a16="http://schemas.microsoft.com/office/drawing/2014/main" id="{E2A84905-4D99-4845-B72E-1475DA85B6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6" name="AutoShape 880">
                <a:extLst>
                  <a:ext uri="{FF2B5EF4-FFF2-40B4-BE49-F238E27FC236}">
                    <a16:creationId xmlns:a16="http://schemas.microsoft.com/office/drawing/2014/main" id="{E625C0A5-D3DD-47BD-A519-C24D4BE2ED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7" name="AutoShape 881">
                <a:extLst>
                  <a:ext uri="{FF2B5EF4-FFF2-40B4-BE49-F238E27FC236}">
                    <a16:creationId xmlns:a16="http://schemas.microsoft.com/office/drawing/2014/main" id="{312A5330-9259-4DC1-8943-CDD7BAE535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8" name="AutoShape 882">
                <a:extLst>
                  <a:ext uri="{FF2B5EF4-FFF2-40B4-BE49-F238E27FC236}">
                    <a16:creationId xmlns:a16="http://schemas.microsoft.com/office/drawing/2014/main" id="{E59BD38C-7A12-4786-B56A-E7C220F1BA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79" name="AutoShape 883">
                <a:extLst>
                  <a:ext uri="{FF2B5EF4-FFF2-40B4-BE49-F238E27FC236}">
                    <a16:creationId xmlns:a16="http://schemas.microsoft.com/office/drawing/2014/main" id="{8C102981-A7B4-4846-85E6-9FF7802BA7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0" name="AutoShape 884">
                <a:extLst>
                  <a:ext uri="{FF2B5EF4-FFF2-40B4-BE49-F238E27FC236}">
                    <a16:creationId xmlns:a16="http://schemas.microsoft.com/office/drawing/2014/main" id="{75098AE3-A435-4CE7-92CF-EA0C0B108B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1" name="AutoShape 885">
                <a:extLst>
                  <a:ext uri="{FF2B5EF4-FFF2-40B4-BE49-F238E27FC236}">
                    <a16:creationId xmlns:a16="http://schemas.microsoft.com/office/drawing/2014/main" id="{4796CFB1-250B-48E6-A71F-BEEB390F16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2" name="AutoShape 886">
                <a:extLst>
                  <a:ext uri="{FF2B5EF4-FFF2-40B4-BE49-F238E27FC236}">
                    <a16:creationId xmlns:a16="http://schemas.microsoft.com/office/drawing/2014/main" id="{25525E50-1E43-4E59-A2C5-8F8F79841B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3" name="AutoShape 887">
                <a:extLst>
                  <a:ext uri="{FF2B5EF4-FFF2-40B4-BE49-F238E27FC236}">
                    <a16:creationId xmlns:a16="http://schemas.microsoft.com/office/drawing/2014/main" id="{01E7528E-FC12-4510-9D12-E64BE08C08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4" name="AutoShape 888">
                <a:extLst>
                  <a:ext uri="{FF2B5EF4-FFF2-40B4-BE49-F238E27FC236}">
                    <a16:creationId xmlns:a16="http://schemas.microsoft.com/office/drawing/2014/main" id="{0053151C-DA00-412C-B242-EE521A716B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185" name="Group 889">
              <a:extLst>
                <a:ext uri="{FF2B5EF4-FFF2-40B4-BE49-F238E27FC236}">
                  <a16:creationId xmlns:a16="http://schemas.microsoft.com/office/drawing/2014/main" id="{FA2A6439-7B69-41F1-AD4F-04C2906D6A1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3" y="3520"/>
              <a:ext cx="494" cy="57"/>
              <a:chOff x="2893" y="2897"/>
              <a:chExt cx="1220" cy="198"/>
            </a:xfrm>
          </p:grpSpPr>
          <p:sp>
            <p:nvSpPr>
              <p:cNvPr id="56186" name="AutoShape 890">
                <a:extLst>
                  <a:ext uri="{FF2B5EF4-FFF2-40B4-BE49-F238E27FC236}">
                    <a16:creationId xmlns:a16="http://schemas.microsoft.com/office/drawing/2014/main" id="{4403760A-10D1-4B26-BDC0-CC77DB5D31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7" name="AutoShape 891">
                <a:extLst>
                  <a:ext uri="{FF2B5EF4-FFF2-40B4-BE49-F238E27FC236}">
                    <a16:creationId xmlns:a16="http://schemas.microsoft.com/office/drawing/2014/main" id="{93AB41E5-BAD2-4D74-9F60-B27DF58DDA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8" name="AutoShape 892">
                <a:extLst>
                  <a:ext uri="{FF2B5EF4-FFF2-40B4-BE49-F238E27FC236}">
                    <a16:creationId xmlns:a16="http://schemas.microsoft.com/office/drawing/2014/main" id="{6E0BB47E-F5B1-4094-BA5D-E9B956B9E5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89" name="AutoShape 893">
                <a:extLst>
                  <a:ext uri="{FF2B5EF4-FFF2-40B4-BE49-F238E27FC236}">
                    <a16:creationId xmlns:a16="http://schemas.microsoft.com/office/drawing/2014/main" id="{0CA04190-0D1B-4CA6-89A2-C5402A8704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0" name="AutoShape 894">
                <a:extLst>
                  <a:ext uri="{FF2B5EF4-FFF2-40B4-BE49-F238E27FC236}">
                    <a16:creationId xmlns:a16="http://schemas.microsoft.com/office/drawing/2014/main" id="{CB103D86-F8B6-4FFA-856A-4096F3B03E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1" name="AutoShape 895">
                <a:extLst>
                  <a:ext uri="{FF2B5EF4-FFF2-40B4-BE49-F238E27FC236}">
                    <a16:creationId xmlns:a16="http://schemas.microsoft.com/office/drawing/2014/main" id="{7D4353FF-FCBC-47DC-AADD-30D609F33C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2" name="AutoShape 896">
                <a:extLst>
                  <a:ext uri="{FF2B5EF4-FFF2-40B4-BE49-F238E27FC236}">
                    <a16:creationId xmlns:a16="http://schemas.microsoft.com/office/drawing/2014/main" id="{13FE1836-DA7E-40B4-9703-0B0077B247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3" name="AutoShape 897">
                <a:extLst>
                  <a:ext uri="{FF2B5EF4-FFF2-40B4-BE49-F238E27FC236}">
                    <a16:creationId xmlns:a16="http://schemas.microsoft.com/office/drawing/2014/main" id="{1BDED809-2557-48C4-AC16-E885D2B003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4" name="AutoShape 898">
                <a:extLst>
                  <a:ext uri="{FF2B5EF4-FFF2-40B4-BE49-F238E27FC236}">
                    <a16:creationId xmlns:a16="http://schemas.microsoft.com/office/drawing/2014/main" id="{1074A39F-D12E-4361-AA10-0CC9CC8E85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5" name="AutoShape 899">
                <a:extLst>
                  <a:ext uri="{FF2B5EF4-FFF2-40B4-BE49-F238E27FC236}">
                    <a16:creationId xmlns:a16="http://schemas.microsoft.com/office/drawing/2014/main" id="{28F50D32-D0ED-4372-9430-BAB8879009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6" name="AutoShape 900">
                <a:extLst>
                  <a:ext uri="{FF2B5EF4-FFF2-40B4-BE49-F238E27FC236}">
                    <a16:creationId xmlns:a16="http://schemas.microsoft.com/office/drawing/2014/main" id="{33A929D0-DDFB-4836-BBAD-6D5D308177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7" name="AutoShape 901">
                <a:extLst>
                  <a:ext uri="{FF2B5EF4-FFF2-40B4-BE49-F238E27FC236}">
                    <a16:creationId xmlns:a16="http://schemas.microsoft.com/office/drawing/2014/main" id="{01CC9B8A-023E-4203-8A89-89D9ED4FB1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8" name="AutoShape 902">
                <a:extLst>
                  <a:ext uri="{FF2B5EF4-FFF2-40B4-BE49-F238E27FC236}">
                    <a16:creationId xmlns:a16="http://schemas.microsoft.com/office/drawing/2014/main" id="{9B799A44-F21D-4BFD-AC10-6C0F399B95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199" name="AutoShape 903">
                <a:extLst>
                  <a:ext uri="{FF2B5EF4-FFF2-40B4-BE49-F238E27FC236}">
                    <a16:creationId xmlns:a16="http://schemas.microsoft.com/office/drawing/2014/main" id="{AA372BE9-D683-4E6F-8991-58B01677A8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00" name="AutoShape 904">
                <a:extLst>
                  <a:ext uri="{FF2B5EF4-FFF2-40B4-BE49-F238E27FC236}">
                    <a16:creationId xmlns:a16="http://schemas.microsoft.com/office/drawing/2014/main" id="{3786359F-7F89-4AD9-B582-FFAB83445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201" name="AutoShape 905">
                <a:extLst>
                  <a:ext uri="{FF2B5EF4-FFF2-40B4-BE49-F238E27FC236}">
                    <a16:creationId xmlns:a16="http://schemas.microsoft.com/office/drawing/2014/main" id="{1766E256-DAE2-42BA-A8F3-92FE44E9FE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338" name="Group 1042">
              <a:extLst>
                <a:ext uri="{FF2B5EF4-FFF2-40B4-BE49-F238E27FC236}">
                  <a16:creationId xmlns:a16="http://schemas.microsoft.com/office/drawing/2014/main" id="{DBFD4BFF-5BDF-4B59-9EE2-FFFFBA53737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" y="3380"/>
              <a:ext cx="48" cy="48"/>
              <a:chOff x="4452" y="90"/>
              <a:chExt cx="227" cy="227"/>
            </a:xfrm>
          </p:grpSpPr>
          <p:sp>
            <p:nvSpPr>
              <p:cNvPr id="56339" name="Oval 1043">
                <a:extLst>
                  <a:ext uri="{FF2B5EF4-FFF2-40B4-BE49-F238E27FC236}">
                    <a16:creationId xmlns:a16="http://schemas.microsoft.com/office/drawing/2014/main" id="{AB95454E-D952-4126-9BCA-AE5FD1CA04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340" name="Group 1044">
                <a:extLst>
                  <a:ext uri="{FF2B5EF4-FFF2-40B4-BE49-F238E27FC236}">
                    <a16:creationId xmlns:a16="http://schemas.microsoft.com/office/drawing/2014/main" id="{6AF50B49-EA96-4606-A096-62986BD48C5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341" name="Oval 1045">
                  <a:extLst>
                    <a:ext uri="{FF2B5EF4-FFF2-40B4-BE49-F238E27FC236}">
                      <a16:creationId xmlns:a16="http://schemas.microsoft.com/office/drawing/2014/main" id="{FAA0EE95-5898-4DD7-9D99-01B9C2D6F19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42" name="Oval 1046">
                  <a:extLst>
                    <a:ext uri="{FF2B5EF4-FFF2-40B4-BE49-F238E27FC236}">
                      <a16:creationId xmlns:a16="http://schemas.microsoft.com/office/drawing/2014/main" id="{B23AF079-EA53-43DB-A069-0BC992C5EAC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43" name="Oval 1047">
                  <a:extLst>
                    <a:ext uri="{FF2B5EF4-FFF2-40B4-BE49-F238E27FC236}">
                      <a16:creationId xmlns:a16="http://schemas.microsoft.com/office/drawing/2014/main" id="{1E391523-9390-438E-9949-2441559F5B8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44" name="AutoShape 1048">
                  <a:extLst>
                    <a:ext uri="{FF2B5EF4-FFF2-40B4-BE49-F238E27FC236}">
                      <a16:creationId xmlns:a16="http://schemas.microsoft.com/office/drawing/2014/main" id="{49161155-8C00-40C5-B8A5-2D22A79DCF9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345" name="Group 1049">
              <a:extLst>
                <a:ext uri="{FF2B5EF4-FFF2-40B4-BE49-F238E27FC236}">
                  <a16:creationId xmlns:a16="http://schemas.microsoft.com/office/drawing/2014/main" id="{B4323C47-220F-47DF-BB31-824FF716EF7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3" y="3379"/>
              <a:ext cx="48" cy="48"/>
              <a:chOff x="4452" y="90"/>
              <a:chExt cx="227" cy="227"/>
            </a:xfrm>
          </p:grpSpPr>
          <p:sp>
            <p:nvSpPr>
              <p:cNvPr id="56346" name="Oval 1050">
                <a:extLst>
                  <a:ext uri="{FF2B5EF4-FFF2-40B4-BE49-F238E27FC236}">
                    <a16:creationId xmlns:a16="http://schemas.microsoft.com/office/drawing/2014/main" id="{37379AFD-F350-4712-AC62-0A4910CA50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347" name="Group 1051">
                <a:extLst>
                  <a:ext uri="{FF2B5EF4-FFF2-40B4-BE49-F238E27FC236}">
                    <a16:creationId xmlns:a16="http://schemas.microsoft.com/office/drawing/2014/main" id="{53A7535D-7117-4EB9-BBAD-DC37F3AC790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348" name="Oval 1052">
                  <a:extLst>
                    <a:ext uri="{FF2B5EF4-FFF2-40B4-BE49-F238E27FC236}">
                      <a16:creationId xmlns:a16="http://schemas.microsoft.com/office/drawing/2014/main" id="{46EDA31B-5ECA-464F-BEA5-26596DF4BCC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49" name="Oval 1053">
                  <a:extLst>
                    <a:ext uri="{FF2B5EF4-FFF2-40B4-BE49-F238E27FC236}">
                      <a16:creationId xmlns:a16="http://schemas.microsoft.com/office/drawing/2014/main" id="{92FDD0EE-945C-4082-8B22-FB6306EEA52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50" name="Oval 1054">
                  <a:extLst>
                    <a:ext uri="{FF2B5EF4-FFF2-40B4-BE49-F238E27FC236}">
                      <a16:creationId xmlns:a16="http://schemas.microsoft.com/office/drawing/2014/main" id="{6C62E8CF-265D-476B-B217-5B6900BC05D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51" name="AutoShape 1055">
                  <a:extLst>
                    <a:ext uri="{FF2B5EF4-FFF2-40B4-BE49-F238E27FC236}">
                      <a16:creationId xmlns:a16="http://schemas.microsoft.com/office/drawing/2014/main" id="{2FBFE513-6B9A-457D-ABA9-A272B44747C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352" name="Group 1056">
            <a:extLst>
              <a:ext uri="{FF2B5EF4-FFF2-40B4-BE49-F238E27FC236}">
                <a16:creationId xmlns:a16="http://schemas.microsoft.com/office/drawing/2014/main" id="{519C771F-F729-46FA-86CF-B8E8DD9AC381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5624513"/>
            <a:ext cx="1584325" cy="514350"/>
            <a:chOff x="1958" y="2642"/>
            <a:chExt cx="1701" cy="551"/>
          </a:xfrm>
        </p:grpSpPr>
        <p:sp>
          <p:nvSpPr>
            <p:cNvPr id="56353" name="Rectangle 1057">
              <a:extLst>
                <a:ext uri="{FF2B5EF4-FFF2-40B4-BE49-F238E27FC236}">
                  <a16:creationId xmlns:a16="http://schemas.microsoft.com/office/drawing/2014/main" id="{E442711E-A2B7-42B5-9BD0-67BC2130D1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01" y="31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354" name="Rectangle 1058">
              <a:extLst>
                <a:ext uri="{FF2B5EF4-FFF2-40B4-BE49-F238E27FC236}">
                  <a16:creationId xmlns:a16="http://schemas.microsoft.com/office/drawing/2014/main" id="{7A9D4831-01E6-41C8-9D1A-FF66D0290C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8" y="3164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355" name="Rectangle 1059">
              <a:extLst>
                <a:ext uri="{FF2B5EF4-FFF2-40B4-BE49-F238E27FC236}">
                  <a16:creationId xmlns:a16="http://schemas.microsoft.com/office/drawing/2014/main" id="{9558F3E1-B5C0-4809-B150-2847989CCC8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3134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356" name="Rectangle 1060">
              <a:extLst>
                <a:ext uri="{FF2B5EF4-FFF2-40B4-BE49-F238E27FC236}">
                  <a16:creationId xmlns:a16="http://schemas.microsoft.com/office/drawing/2014/main" id="{926FD02E-6971-45CF-88B7-5AE0553333E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2642"/>
              <a:ext cx="1701" cy="510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100000">
                  <a:srgbClr val="333333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357" name="Group 1061">
              <a:extLst>
                <a:ext uri="{FF2B5EF4-FFF2-40B4-BE49-F238E27FC236}">
                  <a16:creationId xmlns:a16="http://schemas.microsoft.com/office/drawing/2014/main" id="{8A9890DA-05E4-4781-9BBD-2E5E3FF3576C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3" y="3011"/>
              <a:ext cx="48" cy="48"/>
              <a:chOff x="4452" y="90"/>
              <a:chExt cx="227" cy="227"/>
            </a:xfrm>
          </p:grpSpPr>
          <p:sp>
            <p:nvSpPr>
              <p:cNvPr id="56358" name="Oval 1062">
                <a:extLst>
                  <a:ext uri="{FF2B5EF4-FFF2-40B4-BE49-F238E27FC236}">
                    <a16:creationId xmlns:a16="http://schemas.microsoft.com/office/drawing/2014/main" id="{8FC8B631-240C-4353-9243-B541A9031E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359" name="Group 1063">
                <a:extLst>
                  <a:ext uri="{FF2B5EF4-FFF2-40B4-BE49-F238E27FC236}">
                    <a16:creationId xmlns:a16="http://schemas.microsoft.com/office/drawing/2014/main" id="{BD2182D7-B99E-422E-A3F3-06AB4692646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360" name="Oval 1064">
                  <a:extLst>
                    <a:ext uri="{FF2B5EF4-FFF2-40B4-BE49-F238E27FC236}">
                      <a16:creationId xmlns:a16="http://schemas.microsoft.com/office/drawing/2014/main" id="{3F9B560B-0255-4EE1-9DEB-31F804D5A4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61" name="Oval 1065">
                  <a:extLst>
                    <a:ext uri="{FF2B5EF4-FFF2-40B4-BE49-F238E27FC236}">
                      <a16:creationId xmlns:a16="http://schemas.microsoft.com/office/drawing/2014/main" id="{5A987C80-8875-4453-A4D3-D1AEA03AB48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62" name="Oval 1066">
                  <a:extLst>
                    <a:ext uri="{FF2B5EF4-FFF2-40B4-BE49-F238E27FC236}">
                      <a16:creationId xmlns:a16="http://schemas.microsoft.com/office/drawing/2014/main" id="{CC5461F3-8542-4732-9E35-A610B5315B3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363" name="AutoShape 1067">
                  <a:extLst>
                    <a:ext uri="{FF2B5EF4-FFF2-40B4-BE49-F238E27FC236}">
                      <a16:creationId xmlns:a16="http://schemas.microsoft.com/office/drawing/2014/main" id="{14825033-6E9E-4B54-942D-2E2E399046B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364" name="Rectangle 1068">
              <a:extLst>
                <a:ext uri="{FF2B5EF4-FFF2-40B4-BE49-F238E27FC236}">
                  <a16:creationId xmlns:a16="http://schemas.microsoft.com/office/drawing/2014/main" id="{46229E34-E9DC-4BAD-B75A-AC14EBCCF7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58" y="2642"/>
              <a:ext cx="56" cy="537"/>
            </a:xfrm>
            <a:prstGeom prst="rect">
              <a:avLst/>
            </a:prstGeom>
            <a:gradFill rotWithShape="1">
              <a:gsLst>
                <a:gs pos="0">
                  <a:srgbClr val="333333">
                    <a:gamma/>
                    <a:shade val="46275"/>
                    <a:invGamma/>
                  </a:srgbClr>
                </a:gs>
                <a:gs pos="50000">
                  <a:srgbClr val="333333"/>
                </a:gs>
                <a:gs pos="100000">
                  <a:srgbClr val="333333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365" name="Group 1069">
              <a:extLst>
                <a:ext uri="{FF2B5EF4-FFF2-40B4-BE49-F238E27FC236}">
                  <a16:creationId xmlns:a16="http://schemas.microsoft.com/office/drawing/2014/main" id="{9D24340D-19E0-492E-B273-7F8E0B2818B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3039"/>
              <a:ext cx="494" cy="57"/>
              <a:chOff x="2893" y="2897"/>
              <a:chExt cx="1220" cy="198"/>
            </a:xfrm>
          </p:grpSpPr>
          <p:sp>
            <p:nvSpPr>
              <p:cNvPr id="56366" name="AutoShape 1070">
                <a:extLst>
                  <a:ext uri="{FF2B5EF4-FFF2-40B4-BE49-F238E27FC236}">
                    <a16:creationId xmlns:a16="http://schemas.microsoft.com/office/drawing/2014/main" id="{A8D9490C-FEB8-4015-B64E-DF138282CA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67" name="AutoShape 1071">
                <a:extLst>
                  <a:ext uri="{FF2B5EF4-FFF2-40B4-BE49-F238E27FC236}">
                    <a16:creationId xmlns:a16="http://schemas.microsoft.com/office/drawing/2014/main" id="{44890139-17F7-437B-BD01-6597983C39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68" name="AutoShape 1072">
                <a:extLst>
                  <a:ext uri="{FF2B5EF4-FFF2-40B4-BE49-F238E27FC236}">
                    <a16:creationId xmlns:a16="http://schemas.microsoft.com/office/drawing/2014/main" id="{319421AD-E91B-4DA2-95DB-D4AAF6CF6E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69" name="AutoShape 1073">
                <a:extLst>
                  <a:ext uri="{FF2B5EF4-FFF2-40B4-BE49-F238E27FC236}">
                    <a16:creationId xmlns:a16="http://schemas.microsoft.com/office/drawing/2014/main" id="{311242B9-C878-4400-A7B6-8E6630F9F1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0" name="AutoShape 1074">
                <a:extLst>
                  <a:ext uri="{FF2B5EF4-FFF2-40B4-BE49-F238E27FC236}">
                    <a16:creationId xmlns:a16="http://schemas.microsoft.com/office/drawing/2014/main" id="{2524F843-EC70-474A-AD9E-5B1258AAE6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1" name="AutoShape 1075">
                <a:extLst>
                  <a:ext uri="{FF2B5EF4-FFF2-40B4-BE49-F238E27FC236}">
                    <a16:creationId xmlns:a16="http://schemas.microsoft.com/office/drawing/2014/main" id="{5D3C5D98-790B-429E-9BE1-45572CBA5F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2" name="AutoShape 1076">
                <a:extLst>
                  <a:ext uri="{FF2B5EF4-FFF2-40B4-BE49-F238E27FC236}">
                    <a16:creationId xmlns:a16="http://schemas.microsoft.com/office/drawing/2014/main" id="{6DD84EA1-B61B-4302-9BE9-89EFA72E97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3" name="AutoShape 1077">
                <a:extLst>
                  <a:ext uri="{FF2B5EF4-FFF2-40B4-BE49-F238E27FC236}">
                    <a16:creationId xmlns:a16="http://schemas.microsoft.com/office/drawing/2014/main" id="{6AFFC414-5CB2-409B-9AA9-E96194F442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4" name="AutoShape 1078">
                <a:extLst>
                  <a:ext uri="{FF2B5EF4-FFF2-40B4-BE49-F238E27FC236}">
                    <a16:creationId xmlns:a16="http://schemas.microsoft.com/office/drawing/2014/main" id="{49C843AD-F274-43C5-B93A-E460962DC9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5" name="AutoShape 1079">
                <a:extLst>
                  <a:ext uri="{FF2B5EF4-FFF2-40B4-BE49-F238E27FC236}">
                    <a16:creationId xmlns:a16="http://schemas.microsoft.com/office/drawing/2014/main" id="{C671D47E-6F64-4DBC-AED8-AF272CC85A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6" name="AutoShape 1080">
                <a:extLst>
                  <a:ext uri="{FF2B5EF4-FFF2-40B4-BE49-F238E27FC236}">
                    <a16:creationId xmlns:a16="http://schemas.microsoft.com/office/drawing/2014/main" id="{1C405C3D-8F12-4D14-A606-9D06578E80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7" name="AutoShape 1081">
                <a:extLst>
                  <a:ext uri="{FF2B5EF4-FFF2-40B4-BE49-F238E27FC236}">
                    <a16:creationId xmlns:a16="http://schemas.microsoft.com/office/drawing/2014/main" id="{8B9CAE8E-BE5E-4599-BB2A-E79307693C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8" name="AutoShape 1082">
                <a:extLst>
                  <a:ext uri="{FF2B5EF4-FFF2-40B4-BE49-F238E27FC236}">
                    <a16:creationId xmlns:a16="http://schemas.microsoft.com/office/drawing/2014/main" id="{A51F6CF4-961F-4094-B071-818E32D380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79" name="AutoShape 1083">
                <a:extLst>
                  <a:ext uri="{FF2B5EF4-FFF2-40B4-BE49-F238E27FC236}">
                    <a16:creationId xmlns:a16="http://schemas.microsoft.com/office/drawing/2014/main" id="{5A190AE4-96CF-4F5C-B75C-7CB68CE222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0" name="AutoShape 1084">
                <a:extLst>
                  <a:ext uri="{FF2B5EF4-FFF2-40B4-BE49-F238E27FC236}">
                    <a16:creationId xmlns:a16="http://schemas.microsoft.com/office/drawing/2014/main" id="{F163BB0D-0016-4E5E-A181-CD31312F05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1" name="AutoShape 1085">
                <a:extLst>
                  <a:ext uri="{FF2B5EF4-FFF2-40B4-BE49-F238E27FC236}">
                    <a16:creationId xmlns:a16="http://schemas.microsoft.com/office/drawing/2014/main" id="{56DBD1E7-B6A0-42DD-9A09-205C0376BD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382" name="Group 1086">
              <a:extLst>
                <a:ext uri="{FF2B5EF4-FFF2-40B4-BE49-F238E27FC236}">
                  <a16:creationId xmlns:a16="http://schemas.microsoft.com/office/drawing/2014/main" id="{DF8BCDD3-7C73-46AF-AA2F-265F62ACD89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3039"/>
              <a:ext cx="494" cy="57"/>
              <a:chOff x="2893" y="2897"/>
              <a:chExt cx="1220" cy="198"/>
            </a:xfrm>
          </p:grpSpPr>
          <p:sp>
            <p:nvSpPr>
              <p:cNvPr id="56383" name="AutoShape 1087">
                <a:extLst>
                  <a:ext uri="{FF2B5EF4-FFF2-40B4-BE49-F238E27FC236}">
                    <a16:creationId xmlns:a16="http://schemas.microsoft.com/office/drawing/2014/main" id="{E771CC89-F805-440B-9C06-1409CAF519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4" name="AutoShape 1088">
                <a:extLst>
                  <a:ext uri="{FF2B5EF4-FFF2-40B4-BE49-F238E27FC236}">
                    <a16:creationId xmlns:a16="http://schemas.microsoft.com/office/drawing/2014/main" id="{50555A37-43F7-4237-B719-2363FCB40B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5" name="AutoShape 1089">
                <a:extLst>
                  <a:ext uri="{FF2B5EF4-FFF2-40B4-BE49-F238E27FC236}">
                    <a16:creationId xmlns:a16="http://schemas.microsoft.com/office/drawing/2014/main" id="{6C81CB98-A282-48FA-993C-2DACC18F14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6" name="AutoShape 1090">
                <a:extLst>
                  <a:ext uri="{FF2B5EF4-FFF2-40B4-BE49-F238E27FC236}">
                    <a16:creationId xmlns:a16="http://schemas.microsoft.com/office/drawing/2014/main" id="{E8126EC6-6EC6-4EDA-8BE4-68650C9B6C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7" name="AutoShape 1091">
                <a:extLst>
                  <a:ext uri="{FF2B5EF4-FFF2-40B4-BE49-F238E27FC236}">
                    <a16:creationId xmlns:a16="http://schemas.microsoft.com/office/drawing/2014/main" id="{C96754F7-219A-40AD-8E41-AA5B238735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8" name="AutoShape 1092">
                <a:extLst>
                  <a:ext uri="{FF2B5EF4-FFF2-40B4-BE49-F238E27FC236}">
                    <a16:creationId xmlns:a16="http://schemas.microsoft.com/office/drawing/2014/main" id="{B5073E3A-3562-4AF8-B238-3187AA984F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89" name="AutoShape 1093">
                <a:extLst>
                  <a:ext uri="{FF2B5EF4-FFF2-40B4-BE49-F238E27FC236}">
                    <a16:creationId xmlns:a16="http://schemas.microsoft.com/office/drawing/2014/main" id="{DC5EA316-BB07-46E4-9F15-D605945EBC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0" name="AutoShape 1094">
                <a:extLst>
                  <a:ext uri="{FF2B5EF4-FFF2-40B4-BE49-F238E27FC236}">
                    <a16:creationId xmlns:a16="http://schemas.microsoft.com/office/drawing/2014/main" id="{CA969B83-E9B5-4FE3-8C93-9BDF748B4E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1" name="AutoShape 1095">
                <a:extLst>
                  <a:ext uri="{FF2B5EF4-FFF2-40B4-BE49-F238E27FC236}">
                    <a16:creationId xmlns:a16="http://schemas.microsoft.com/office/drawing/2014/main" id="{1D459AB3-E088-4E47-A9C2-6206F8B0DD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2" name="AutoShape 1096">
                <a:extLst>
                  <a:ext uri="{FF2B5EF4-FFF2-40B4-BE49-F238E27FC236}">
                    <a16:creationId xmlns:a16="http://schemas.microsoft.com/office/drawing/2014/main" id="{A7D13A15-39B6-40E8-BBD3-D788D90884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3" name="AutoShape 1097">
                <a:extLst>
                  <a:ext uri="{FF2B5EF4-FFF2-40B4-BE49-F238E27FC236}">
                    <a16:creationId xmlns:a16="http://schemas.microsoft.com/office/drawing/2014/main" id="{320B1C3C-E84D-4E5E-A18C-3B7A061879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4" name="AutoShape 1098">
                <a:extLst>
                  <a:ext uri="{FF2B5EF4-FFF2-40B4-BE49-F238E27FC236}">
                    <a16:creationId xmlns:a16="http://schemas.microsoft.com/office/drawing/2014/main" id="{E6AE4003-8F1D-48BF-AA9D-4E714D7C16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5" name="AutoShape 1099">
                <a:extLst>
                  <a:ext uri="{FF2B5EF4-FFF2-40B4-BE49-F238E27FC236}">
                    <a16:creationId xmlns:a16="http://schemas.microsoft.com/office/drawing/2014/main" id="{8A07E9C7-5E22-427D-A509-A974FAB037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6" name="AutoShape 1100">
                <a:extLst>
                  <a:ext uri="{FF2B5EF4-FFF2-40B4-BE49-F238E27FC236}">
                    <a16:creationId xmlns:a16="http://schemas.microsoft.com/office/drawing/2014/main" id="{6B9EDB45-F29E-4C1F-81F9-98D3CE234C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7" name="AutoShape 1101">
                <a:extLst>
                  <a:ext uri="{FF2B5EF4-FFF2-40B4-BE49-F238E27FC236}">
                    <a16:creationId xmlns:a16="http://schemas.microsoft.com/office/drawing/2014/main" id="{FE6D3B48-AE6E-4CE4-81F7-42F55A6FF5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398" name="AutoShape 1102">
                <a:extLst>
                  <a:ext uri="{FF2B5EF4-FFF2-40B4-BE49-F238E27FC236}">
                    <a16:creationId xmlns:a16="http://schemas.microsoft.com/office/drawing/2014/main" id="{B56F6674-CFB3-40E6-948C-C81EC753E4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399" name="Group 1103">
              <a:extLst>
                <a:ext uri="{FF2B5EF4-FFF2-40B4-BE49-F238E27FC236}">
                  <a16:creationId xmlns:a16="http://schemas.microsoft.com/office/drawing/2014/main" id="{65AA7F92-E829-42CF-B0F2-D4033EA32FC7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2" y="3010"/>
              <a:ext cx="48" cy="48"/>
              <a:chOff x="4452" y="90"/>
              <a:chExt cx="227" cy="227"/>
            </a:xfrm>
          </p:grpSpPr>
          <p:sp>
            <p:nvSpPr>
              <p:cNvPr id="56400" name="Oval 1104">
                <a:extLst>
                  <a:ext uri="{FF2B5EF4-FFF2-40B4-BE49-F238E27FC236}">
                    <a16:creationId xmlns:a16="http://schemas.microsoft.com/office/drawing/2014/main" id="{E3AAE302-E75A-44D3-8182-C85FC231FE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401" name="Group 1105">
                <a:extLst>
                  <a:ext uri="{FF2B5EF4-FFF2-40B4-BE49-F238E27FC236}">
                    <a16:creationId xmlns:a16="http://schemas.microsoft.com/office/drawing/2014/main" id="{E4E777D3-04CF-490A-B1F5-AA4BB2C4605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402" name="Oval 1106">
                  <a:extLst>
                    <a:ext uri="{FF2B5EF4-FFF2-40B4-BE49-F238E27FC236}">
                      <a16:creationId xmlns:a16="http://schemas.microsoft.com/office/drawing/2014/main" id="{6C72F938-3628-47A7-8DF1-D41528B3E55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03" name="Oval 1107">
                  <a:extLst>
                    <a:ext uri="{FF2B5EF4-FFF2-40B4-BE49-F238E27FC236}">
                      <a16:creationId xmlns:a16="http://schemas.microsoft.com/office/drawing/2014/main" id="{57E9FD82-A7CF-42CB-8F4A-D5D60428C1A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04" name="Oval 1108">
                  <a:extLst>
                    <a:ext uri="{FF2B5EF4-FFF2-40B4-BE49-F238E27FC236}">
                      <a16:creationId xmlns:a16="http://schemas.microsoft.com/office/drawing/2014/main" id="{01BD481B-7B08-4E9F-BE59-E65C3DD74FB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05" name="AutoShape 1109">
                  <a:extLst>
                    <a:ext uri="{FF2B5EF4-FFF2-40B4-BE49-F238E27FC236}">
                      <a16:creationId xmlns:a16="http://schemas.microsoft.com/office/drawing/2014/main" id="{C6DED575-6448-4F63-80F1-6B67A34B4D4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406" name="Group 1110">
              <a:extLst>
                <a:ext uri="{FF2B5EF4-FFF2-40B4-BE49-F238E27FC236}">
                  <a16:creationId xmlns:a16="http://schemas.microsoft.com/office/drawing/2014/main" id="{9BDBCC20-9F63-4696-AE4C-5BB69F60FD4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2954"/>
              <a:ext cx="494" cy="57"/>
              <a:chOff x="2893" y="2897"/>
              <a:chExt cx="1220" cy="198"/>
            </a:xfrm>
          </p:grpSpPr>
          <p:sp>
            <p:nvSpPr>
              <p:cNvPr id="56407" name="AutoShape 1111">
                <a:extLst>
                  <a:ext uri="{FF2B5EF4-FFF2-40B4-BE49-F238E27FC236}">
                    <a16:creationId xmlns:a16="http://schemas.microsoft.com/office/drawing/2014/main" id="{383B3E6D-6A43-415D-AB48-12F281E9F3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08" name="AutoShape 1112">
                <a:extLst>
                  <a:ext uri="{FF2B5EF4-FFF2-40B4-BE49-F238E27FC236}">
                    <a16:creationId xmlns:a16="http://schemas.microsoft.com/office/drawing/2014/main" id="{4EB9504F-96D7-49C9-A36F-802F8BB3EC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09" name="AutoShape 1113">
                <a:extLst>
                  <a:ext uri="{FF2B5EF4-FFF2-40B4-BE49-F238E27FC236}">
                    <a16:creationId xmlns:a16="http://schemas.microsoft.com/office/drawing/2014/main" id="{40E02236-1B80-4E28-9A63-466ACA4D23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0" name="AutoShape 1114">
                <a:extLst>
                  <a:ext uri="{FF2B5EF4-FFF2-40B4-BE49-F238E27FC236}">
                    <a16:creationId xmlns:a16="http://schemas.microsoft.com/office/drawing/2014/main" id="{55A6F515-1B1D-4129-817B-94461CE120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1" name="AutoShape 1115">
                <a:extLst>
                  <a:ext uri="{FF2B5EF4-FFF2-40B4-BE49-F238E27FC236}">
                    <a16:creationId xmlns:a16="http://schemas.microsoft.com/office/drawing/2014/main" id="{26215028-4B02-4795-9C96-24A9BA5866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2" name="AutoShape 1116">
                <a:extLst>
                  <a:ext uri="{FF2B5EF4-FFF2-40B4-BE49-F238E27FC236}">
                    <a16:creationId xmlns:a16="http://schemas.microsoft.com/office/drawing/2014/main" id="{29996279-FE34-4DCF-BE2A-86AC87C1A2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3" name="AutoShape 1117">
                <a:extLst>
                  <a:ext uri="{FF2B5EF4-FFF2-40B4-BE49-F238E27FC236}">
                    <a16:creationId xmlns:a16="http://schemas.microsoft.com/office/drawing/2014/main" id="{41652E46-028A-4AEF-AD79-DAACA4AE37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4" name="AutoShape 1118">
                <a:extLst>
                  <a:ext uri="{FF2B5EF4-FFF2-40B4-BE49-F238E27FC236}">
                    <a16:creationId xmlns:a16="http://schemas.microsoft.com/office/drawing/2014/main" id="{4CD7F7C9-7053-45EE-BF3C-F678F80D54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5" name="AutoShape 1119">
                <a:extLst>
                  <a:ext uri="{FF2B5EF4-FFF2-40B4-BE49-F238E27FC236}">
                    <a16:creationId xmlns:a16="http://schemas.microsoft.com/office/drawing/2014/main" id="{9942EBD4-286F-431A-85A1-80EF444D41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6" name="AutoShape 1120">
                <a:extLst>
                  <a:ext uri="{FF2B5EF4-FFF2-40B4-BE49-F238E27FC236}">
                    <a16:creationId xmlns:a16="http://schemas.microsoft.com/office/drawing/2014/main" id="{D646991A-9095-4110-8769-6AB2AEC952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7" name="AutoShape 1121">
                <a:extLst>
                  <a:ext uri="{FF2B5EF4-FFF2-40B4-BE49-F238E27FC236}">
                    <a16:creationId xmlns:a16="http://schemas.microsoft.com/office/drawing/2014/main" id="{036E5846-7F2F-4AF0-99B1-865DDBE6B6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8" name="AutoShape 1122">
                <a:extLst>
                  <a:ext uri="{FF2B5EF4-FFF2-40B4-BE49-F238E27FC236}">
                    <a16:creationId xmlns:a16="http://schemas.microsoft.com/office/drawing/2014/main" id="{FE2B59B3-9CB1-4D74-9A33-44B51458DB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19" name="AutoShape 1123">
                <a:extLst>
                  <a:ext uri="{FF2B5EF4-FFF2-40B4-BE49-F238E27FC236}">
                    <a16:creationId xmlns:a16="http://schemas.microsoft.com/office/drawing/2014/main" id="{891F6AF5-9D5C-4A0E-995C-CF6EC87135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0" name="AutoShape 1124">
                <a:extLst>
                  <a:ext uri="{FF2B5EF4-FFF2-40B4-BE49-F238E27FC236}">
                    <a16:creationId xmlns:a16="http://schemas.microsoft.com/office/drawing/2014/main" id="{C0A98C46-A79C-4535-B349-3C447A2089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1" name="AutoShape 1125">
                <a:extLst>
                  <a:ext uri="{FF2B5EF4-FFF2-40B4-BE49-F238E27FC236}">
                    <a16:creationId xmlns:a16="http://schemas.microsoft.com/office/drawing/2014/main" id="{A2B56523-412A-4F87-A25F-A7AECAC30F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2" name="AutoShape 1126">
                <a:extLst>
                  <a:ext uri="{FF2B5EF4-FFF2-40B4-BE49-F238E27FC236}">
                    <a16:creationId xmlns:a16="http://schemas.microsoft.com/office/drawing/2014/main" id="{2AF344F8-B2C2-48B5-AB1E-57B8C80CEB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423" name="Group 1127">
              <a:extLst>
                <a:ext uri="{FF2B5EF4-FFF2-40B4-BE49-F238E27FC236}">
                  <a16:creationId xmlns:a16="http://schemas.microsoft.com/office/drawing/2014/main" id="{F15FCE4C-9299-4D67-B278-12F1D649FF0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2954"/>
              <a:ext cx="494" cy="57"/>
              <a:chOff x="2893" y="2897"/>
              <a:chExt cx="1220" cy="198"/>
            </a:xfrm>
          </p:grpSpPr>
          <p:sp>
            <p:nvSpPr>
              <p:cNvPr id="56424" name="AutoShape 1128">
                <a:extLst>
                  <a:ext uri="{FF2B5EF4-FFF2-40B4-BE49-F238E27FC236}">
                    <a16:creationId xmlns:a16="http://schemas.microsoft.com/office/drawing/2014/main" id="{1E4A8B62-8E25-411B-8CC6-A6140E44BF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5" name="AutoShape 1129">
                <a:extLst>
                  <a:ext uri="{FF2B5EF4-FFF2-40B4-BE49-F238E27FC236}">
                    <a16:creationId xmlns:a16="http://schemas.microsoft.com/office/drawing/2014/main" id="{EEFA411C-8DA5-4B62-A1FC-A5B28952F6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6" name="AutoShape 1130">
                <a:extLst>
                  <a:ext uri="{FF2B5EF4-FFF2-40B4-BE49-F238E27FC236}">
                    <a16:creationId xmlns:a16="http://schemas.microsoft.com/office/drawing/2014/main" id="{96024C8A-1C5F-4693-9D40-CE782368D5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7" name="AutoShape 1131">
                <a:extLst>
                  <a:ext uri="{FF2B5EF4-FFF2-40B4-BE49-F238E27FC236}">
                    <a16:creationId xmlns:a16="http://schemas.microsoft.com/office/drawing/2014/main" id="{368241F8-E298-4BEE-A8A8-CA24EF91DA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8" name="AutoShape 1132">
                <a:extLst>
                  <a:ext uri="{FF2B5EF4-FFF2-40B4-BE49-F238E27FC236}">
                    <a16:creationId xmlns:a16="http://schemas.microsoft.com/office/drawing/2014/main" id="{FF907F57-BBB3-41C2-B13A-33B081E13E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29" name="AutoShape 1133">
                <a:extLst>
                  <a:ext uri="{FF2B5EF4-FFF2-40B4-BE49-F238E27FC236}">
                    <a16:creationId xmlns:a16="http://schemas.microsoft.com/office/drawing/2014/main" id="{29229E52-8440-47E2-8F2B-4E27BFB9A4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0" name="AutoShape 1134">
                <a:extLst>
                  <a:ext uri="{FF2B5EF4-FFF2-40B4-BE49-F238E27FC236}">
                    <a16:creationId xmlns:a16="http://schemas.microsoft.com/office/drawing/2014/main" id="{CC7287C4-60A6-4ECB-A081-9EC6F030F6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1" name="AutoShape 1135">
                <a:extLst>
                  <a:ext uri="{FF2B5EF4-FFF2-40B4-BE49-F238E27FC236}">
                    <a16:creationId xmlns:a16="http://schemas.microsoft.com/office/drawing/2014/main" id="{A30D402E-CE22-4D7C-BBA2-84A341F292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2" name="AutoShape 1136">
                <a:extLst>
                  <a:ext uri="{FF2B5EF4-FFF2-40B4-BE49-F238E27FC236}">
                    <a16:creationId xmlns:a16="http://schemas.microsoft.com/office/drawing/2014/main" id="{F0BA4D4E-0302-4E28-9906-19059F9F7B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3" name="AutoShape 1137">
                <a:extLst>
                  <a:ext uri="{FF2B5EF4-FFF2-40B4-BE49-F238E27FC236}">
                    <a16:creationId xmlns:a16="http://schemas.microsoft.com/office/drawing/2014/main" id="{F7D389F5-1AA6-4A09-86FD-C5F7B712FF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4" name="AutoShape 1138">
                <a:extLst>
                  <a:ext uri="{FF2B5EF4-FFF2-40B4-BE49-F238E27FC236}">
                    <a16:creationId xmlns:a16="http://schemas.microsoft.com/office/drawing/2014/main" id="{9ED26A33-803A-4D1A-893D-CA224DEEAC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5" name="AutoShape 1139">
                <a:extLst>
                  <a:ext uri="{FF2B5EF4-FFF2-40B4-BE49-F238E27FC236}">
                    <a16:creationId xmlns:a16="http://schemas.microsoft.com/office/drawing/2014/main" id="{6703C327-CB70-4FCC-A3FC-0A0064BDB8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6" name="AutoShape 1140">
                <a:extLst>
                  <a:ext uri="{FF2B5EF4-FFF2-40B4-BE49-F238E27FC236}">
                    <a16:creationId xmlns:a16="http://schemas.microsoft.com/office/drawing/2014/main" id="{56A3AD9D-7926-4E73-A5CE-4274334ED9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7" name="AutoShape 1141">
                <a:extLst>
                  <a:ext uri="{FF2B5EF4-FFF2-40B4-BE49-F238E27FC236}">
                    <a16:creationId xmlns:a16="http://schemas.microsoft.com/office/drawing/2014/main" id="{0505961C-B779-45BB-8CBC-379542A004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8" name="AutoShape 1142">
                <a:extLst>
                  <a:ext uri="{FF2B5EF4-FFF2-40B4-BE49-F238E27FC236}">
                    <a16:creationId xmlns:a16="http://schemas.microsoft.com/office/drawing/2014/main" id="{F1F43A95-EB17-47C9-8B29-7DED09B78B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39" name="AutoShape 1143">
                <a:extLst>
                  <a:ext uri="{FF2B5EF4-FFF2-40B4-BE49-F238E27FC236}">
                    <a16:creationId xmlns:a16="http://schemas.microsoft.com/office/drawing/2014/main" id="{15D4ABC5-6BC5-40B6-904B-86228FCA1A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440" name="Group 1144">
              <a:extLst>
                <a:ext uri="{FF2B5EF4-FFF2-40B4-BE49-F238E27FC236}">
                  <a16:creationId xmlns:a16="http://schemas.microsoft.com/office/drawing/2014/main" id="{1944BB4A-9264-45CC-AB47-2277FA539FD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2" y="2868"/>
              <a:ext cx="494" cy="57"/>
              <a:chOff x="2893" y="2897"/>
              <a:chExt cx="1220" cy="198"/>
            </a:xfrm>
          </p:grpSpPr>
          <p:sp>
            <p:nvSpPr>
              <p:cNvPr id="56441" name="AutoShape 1145">
                <a:extLst>
                  <a:ext uri="{FF2B5EF4-FFF2-40B4-BE49-F238E27FC236}">
                    <a16:creationId xmlns:a16="http://schemas.microsoft.com/office/drawing/2014/main" id="{C811E320-0197-4DEA-A484-64A2A60781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2" name="AutoShape 1146">
                <a:extLst>
                  <a:ext uri="{FF2B5EF4-FFF2-40B4-BE49-F238E27FC236}">
                    <a16:creationId xmlns:a16="http://schemas.microsoft.com/office/drawing/2014/main" id="{9B5DA034-4DC8-4D0E-A294-372170A1F2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3" name="AutoShape 1147">
                <a:extLst>
                  <a:ext uri="{FF2B5EF4-FFF2-40B4-BE49-F238E27FC236}">
                    <a16:creationId xmlns:a16="http://schemas.microsoft.com/office/drawing/2014/main" id="{D9CAA620-FA81-4BC7-BDC9-13C8A640C4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4" name="AutoShape 1148">
                <a:extLst>
                  <a:ext uri="{FF2B5EF4-FFF2-40B4-BE49-F238E27FC236}">
                    <a16:creationId xmlns:a16="http://schemas.microsoft.com/office/drawing/2014/main" id="{EBF74673-A89C-4927-85D6-E2C3AE4E01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5" name="AutoShape 1149">
                <a:extLst>
                  <a:ext uri="{FF2B5EF4-FFF2-40B4-BE49-F238E27FC236}">
                    <a16:creationId xmlns:a16="http://schemas.microsoft.com/office/drawing/2014/main" id="{46B57CB4-2D25-4781-A730-DAB9561D37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6" name="AutoShape 1150">
                <a:extLst>
                  <a:ext uri="{FF2B5EF4-FFF2-40B4-BE49-F238E27FC236}">
                    <a16:creationId xmlns:a16="http://schemas.microsoft.com/office/drawing/2014/main" id="{BEAB11C8-7931-4B92-90A1-420E5E0F71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7" name="AutoShape 1151">
                <a:extLst>
                  <a:ext uri="{FF2B5EF4-FFF2-40B4-BE49-F238E27FC236}">
                    <a16:creationId xmlns:a16="http://schemas.microsoft.com/office/drawing/2014/main" id="{4C5E5651-296A-40BE-999E-6F4ABC9733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8" name="AutoShape 1152">
                <a:extLst>
                  <a:ext uri="{FF2B5EF4-FFF2-40B4-BE49-F238E27FC236}">
                    <a16:creationId xmlns:a16="http://schemas.microsoft.com/office/drawing/2014/main" id="{49856177-3821-4C6E-92AB-1CA00444E5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49" name="AutoShape 1153">
                <a:extLst>
                  <a:ext uri="{FF2B5EF4-FFF2-40B4-BE49-F238E27FC236}">
                    <a16:creationId xmlns:a16="http://schemas.microsoft.com/office/drawing/2014/main" id="{0815BF10-5131-45B0-B62B-AAEEEE6094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0" name="AutoShape 1154">
                <a:extLst>
                  <a:ext uri="{FF2B5EF4-FFF2-40B4-BE49-F238E27FC236}">
                    <a16:creationId xmlns:a16="http://schemas.microsoft.com/office/drawing/2014/main" id="{3F937283-FB87-4348-92EB-0B6689AE75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1" name="AutoShape 1155">
                <a:extLst>
                  <a:ext uri="{FF2B5EF4-FFF2-40B4-BE49-F238E27FC236}">
                    <a16:creationId xmlns:a16="http://schemas.microsoft.com/office/drawing/2014/main" id="{17C2DC60-26BC-4478-9E4E-17DFA7AC52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2" name="AutoShape 1156">
                <a:extLst>
                  <a:ext uri="{FF2B5EF4-FFF2-40B4-BE49-F238E27FC236}">
                    <a16:creationId xmlns:a16="http://schemas.microsoft.com/office/drawing/2014/main" id="{D84513B3-4C08-4D13-9B45-119A9AC0D4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3" name="AutoShape 1157">
                <a:extLst>
                  <a:ext uri="{FF2B5EF4-FFF2-40B4-BE49-F238E27FC236}">
                    <a16:creationId xmlns:a16="http://schemas.microsoft.com/office/drawing/2014/main" id="{8F697EDF-E51D-496D-9E4A-75C9BE1321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4" name="AutoShape 1158">
                <a:extLst>
                  <a:ext uri="{FF2B5EF4-FFF2-40B4-BE49-F238E27FC236}">
                    <a16:creationId xmlns:a16="http://schemas.microsoft.com/office/drawing/2014/main" id="{0ACACFE1-162D-407D-9760-AD5C6F5284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5" name="AutoShape 1159">
                <a:extLst>
                  <a:ext uri="{FF2B5EF4-FFF2-40B4-BE49-F238E27FC236}">
                    <a16:creationId xmlns:a16="http://schemas.microsoft.com/office/drawing/2014/main" id="{F9075D3F-0AE5-4773-BAEF-21A7074585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6" name="AutoShape 1160">
                <a:extLst>
                  <a:ext uri="{FF2B5EF4-FFF2-40B4-BE49-F238E27FC236}">
                    <a16:creationId xmlns:a16="http://schemas.microsoft.com/office/drawing/2014/main" id="{14349ACA-9F9A-4CCC-B798-661AAFA968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457" name="Group 1161">
              <a:extLst>
                <a:ext uri="{FF2B5EF4-FFF2-40B4-BE49-F238E27FC236}">
                  <a16:creationId xmlns:a16="http://schemas.microsoft.com/office/drawing/2014/main" id="{7F1F22F0-6A97-41B9-BA6B-880B986001E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5" y="2868"/>
              <a:ext cx="494" cy="57"/>
              <a:chOff x="2893" y="2897"/>
              <a:chExt cx="1220" cy="198"/>
            </a:xfrm>
          </p:grpSpPr>
          <p:sp>
            <p:nvSpPr>
              <p:cNvPr id="56458" name="AutoShape 1162">
                <a:extLst>
                  <a:ext uri="{FF2B5EF4-FFF2-40B4-BE49-F238E27FC236}">
                    <a16:creationId xmlns:a16="http://schemas.microsoft.com/office/drawing/2014/main" id="{1094A754-BEED-4364-A59D-ECAB9E3116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59" name="AutoShape 1163">
                <a:extLst>
                  <a:ext uri="{FF2B5EF4-FFF2-40B4-BE49-F238E27FC236}">
                    <a16:creationId xmlns:a16="http://schemas.microsoft.com/office/drawing/2014/main" id="{CD823E30-D468-40C5-B8B3-8A0D23E839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0" name="AutoShape 1164">
                <a:extLst>
                  <a:ext uri="{FF2B5EF4-FFF2-40B4-BE49-F238E27FC236}">
                    <a16:creationId xmlns:a16="http://schemas.microsoft.com/office/drawing/2014/main" id="{8E36001C-799E-4663-A0AD-BB5A1C4E20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1" name="AutoShape 1165">
                <a:extLst>
                  <a:ext uri="{FF2B5EF4-FFF2-40B4-BE49-F238E27FC236}">
                    <a16:creationId xmlns:a16="http://schemas.microsoft.com/office/drawing/2014/main" id="{9FFFA9CF-8B04-4034-BFDB-A5C37BD14D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2" name="AutoShape 1166">
                <a:extLst>
                  <a:ext uri="{FF2B5EF4-FFF2-40B4-BE49-F238E27FC236}">
                    <a16:creationId xmlns:a16="http://schemas.microsoft.com/office/drawing/2014/main" id="{014989CF-A3F0-4D2F-A4AE-B111B0A0A0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3" name="AutoShape 1167">
                <a:extLst>
                  <a:ext uri="{FF2B5EF4-FFF2-40B4-BE49-F238E27FC236}">
                    <a16:creationId xmlns:a16="http://schemas.microsoft.com/office/drawing/2014/main" id="{AD443D0C-9683-4FCA-8AEF-288F0DC1C0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4" name="AutoShape 1168">
                <a:extLst>
                  <a:ext uri="{FF2B5EF4-FFF2-40B4-BE49-F238E27FC236}">
                    <a16:creationId xmlns:a16="http://schemas.microsoft.com/office/drawing/2014/main" id="{52E603B0-73D9-4EED-AEB7-F041DD73B3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5" name="AutoShape 1169">
                <a:extLst>
                  <a:ext uri="{FF2B5EF4-FFF2-40B4-BE49-F238E27FC236}">
                    <a16:creationId xmlns:a16="http://schemas.microsoft.com/office/drawing/2014/main" id="{1A53D55C-E1C9-4885-B01B-31504CA54F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6" name="AutoShape 1170">
                <a:extLst>
                  <a:ext uri="{FF2B5EF4-FFF2-40B4-BE49-F238E27FC236}">
                    <a16:creationId xmlns:a16="http://schemas.microsoft.com/office/drawing/2014/main" id="{D6B22211-8C98-4C10-B4B8-4D46E08D08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7" name="AutoShape 1171">
                <a:extLst>
                  <a:ext uri="{FF2B5EF4-FFF2-40B4-BE49-F238E27FC236}">
                    <a16:creationId xmlns:a16="http://schemas.microsoft.com/office/drawing/2014/main" id="{7AB2B84C-73C5-4F44-8C15-CAFEB9AA9E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8" name="AutoShape 1172">
                <a:extLst>
                  <a:ext uri="{FF2B5EF4-FFF2-40B4-BE49-F238E27FC236}">
                    <a16:creationId xmlns:a16="http://schemas.microsoft.com/office/drawing/2014/main" id="{2A13510B-BEB0-4E87-9D3C-153763EB8F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69" name="AutoShape 1173">
                <a:extLst>
                  <a:ext uri="{FF2B5EF4-FFF2-40B4-BE49-F238E27FC236}">
                    <a16:creationId xmlns:a16="http://schemas.microsoft.com/office/drawing/2014/main" id="{8CDCA306-E2E8-4818-8F83-36BA63E916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70" name="AutoShape 1174">
                <a:extLst>
                  <a:ext uri="{FF2B5EF4-FFF2-40B4-BE49-F238E27FC236}">
                    <a16:creationId xmlns:a16="http://schemas.microsoft.com/office/drawing/2014/main" id="{B05F5ADC-6046-4E9E-A5F0-360CC91EDE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71" name="AutoShape 1175">
                <a:extLst>
                  <a:ext uri="{FF2B5EF4-FFF2-40B4-BE49-F238E27FC236}">
                    <a16:creationId xmlns:a16="http://schemas.microsoft.com/office/drawing/2014/main" id="{295E884F-257A-4F1C-A618-9376BBB45A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72" name="AutoShape 1176">
                <a:extLst>
                  <a:ext uri="{FF2B5EF4-FFF2-40B4-BE49-F238E27FC236}">
                    <a16:creationId xmlns:a16="http://schemas.microsoft.com/office/drawing/2014/main" id="{513DCDB0-B6A7-4221-8F03-412AF9B5AC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473" name="AutoShape 1177">
                <a:extLst>
                  <a:ext uri="{FF2B5EF4-FFF2-40B4-BE49-F238E27FC236}">
                    <a16:creationId xmlns:a16="http://schemas.microsoft.com/office/drawing/2014/main" id="{FC42BA69-12C6-4A8E-928E-B999CBE679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474" name="Group 1178">
              <a:extLst>
                <a:ext uri="{FF2B5EF4-FFF2-40B4-BE49-F238E27FC236}">
                  <a16:creationId xmlns:a16="http://schemas.microsoft.com/office/drawing/2014/main" id="{5EF6BBDE-67C3-408A-A2E0-1471C6B1401E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4" y="2728"/>
              <a:ext cx="48" cy="48"/>
              <a:chOff x="4452" y="90"/>
              <a:chExt cx="227" cy="227"/>
            </a:xfrm>
          </p:grpSpPr>
          <p:sp>
            <p:nvSpPr>
              <p:cNvPr id="56475" name="Oval 1179">
                <a:extLst>
                  <a:ext uri="{FF2B5EF4-FFF2-40B4-BE49-F238E27FC236}">
                    <a16:creationId xmlns:a16="http://schemas.microsoft.com/office/drawing/2014/main" id="{D04B5217-C5F0-4950-9CE4-F54690CBF9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476" name="Group 1180">
                <a:extLst>
                  <a:ext uri="{FF2B5EF4-FFF2-40B4-BE49-F238E27FC236}">
                    <a16:creationId xmlns:a16="http://schemas.microsoft.com/office/drawing/2014/main" id="{EDC4C825-6940-4641-AA87-B68BB2E407D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477" name="Oval 1181">
                  <a:extLst>
                    <a:ext uri="{FF2B5EF4-FFF2-40B4-BE49-F238E27FC236}">
                      <a16:creationId xmlns:a16="http://schemas.microsoft.com/office/drawing/2014/main" id="{554F77F3-1B52-47A3-8510-3215CC4B93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78" name="Oval 1182">
                  <a:extLst>
                    <a:ext uri="{FF2B5EF4-FFF2-40B4-BE49-F238E27FC236}">
                      <a16:creationId xmlns:a16="http://schemas.microsoft.com/office/drawing/2014/main" id="{B5851F2B-96F8-434F-A267-5E7F843C821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79" name="Oval 1183">
                  <a:extLst>
                    <a:ext uri="{FF2B5EF4-FFF2-40B4-BE49-F238E27FC236}">
                      <a16:creationId xmlns:a16="http://schemas.microsoft.com/office/drawing/2014/main" id="{C89F3D0B-056D-4139-B0D5-88D9AAD310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80" name="AutoShape 1184">
                  <a:extLst>
                    <a:ext uri="{FF2B5EF4-FFF2-40B4-BE49-F238E27FC236}">
                      <a16:creationId xmlns:a16="http://schemas.microsoft.com/office/drawing/2014/main" id="{4F6CDD37-27DA-4FE4-A368-3245A51898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481" name="Group 1185">
              <a:extLst>
                <a:ext uri="{FF2B5EF4-FFF2-40B4-BE49-F238E27FC236}">
                  <a16:creationId xmlns:a16="http://schemas.microsoft.com/office/drawing/2014/main" id="{13D94EF1-92FA-4C0E-A9EF-0FE5B173B5F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3" y="2727"/>
              <a:ext cx="48" cy="48"/>
              <a:chOff x="4452" y="90"/>
              <a:chExt cx="227" cy="227"/>
            </a:xfrm>
          </p:grpSpPr>
          <p:sp>
            <p:nvSpPr>
              <p:cNvPr id="56482" name="Oval 1186">
                <a:extLst>
                  <a:ext uri="{FF2B5EF4-FFF2-40B4-BE49-F238E27FC236}">
                    <a16:creationId xmlns:a16="http://schemas.microsoft.com/office/drawing/2014/main" id="{2123AFF2-171C-4A4C-AF93-676DFCF359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483" name="Group 1187">
                <a:extLst>
                  <a:ext uri="{FF2B5EF4-FFF2-40B4-BE49-F238E27FC236}">
                    <a16:creationId xmlns:a16="http://schemas.microsoft.com/office/drawing/2014/main" id="{42DF6ECB-16E5-4707-99D0-8F8CFDFE73B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484" name="Oval 1188">
                  <a:extLst>
                    <a:ext uri="{FF2B5EF4-FFF2-40B4-BE49-F238E27FC236}">
                      <a16:creationId xmlns:a16="http://schemas.microsoft.com/office/drawing/2014/main" id="{332CEB30-435F-4423-BE1E-7F759E43ED4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85" name="Oval 1189">
                  <a:extLst>
                    <a:ext uri="{FF2B5EF4-FFF2-40B4-BE49-F238E27FC236}">
                      <a16:creationId xmlns:a16="http://schemas.microsoft.com/office/drawing/2014/main" id="{E3CDDB91-0887-4FCC-A4BC-C2800AE9BF9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86" name="Oval 1190">
                  <a:extLst>
                    <a:ext uri="{FF2B5EF4-FFF2-40B4-BE49-F238E27FC236}">
                      <a16:creationId xmlns:a16="http://schemas.microsoft.com/office/drawing/2014/main" id="{CE557B58-5A80-433F-B4E3-5A1F113B73C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87" name="AutoShape 1191">
                  <a:extLst>
                    <a:ext uri="{FF2B5EF4-FFF2-40B4-BE49-F238E27FC236}">
                      <a16:creationId xmlns:a16="http://schemas.microsoft.com/office/drawing/2014/main" id="{A9881BC2-66B3-44BF-B33B-950412FE27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488" name="Group 1192">
            <a:extLst>
              <a:ext uri="{FF2B5EF4-FFF2-40B4-BE49-F238E27FC236}">
                <a16:creationId xmlns:a16="http://schemas.microsoft.com/office/drawing/2014/main" id="{3241BAB3-8561-4FDB-9B46-81282C19C1E8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5624513"/>
            <a:ext cx="1584325" cy="514350"/>
            <a:chOff x="1958" y="3294"/>
            <a:chExt cx="1701" cy="551"/>
          </a:xfrm>
        </p:grpSpPr>
        <p:sp>
          <p:nvSpPr>
            <p:cNvPr id="56489" name="Rectangle 1193">
              <a:extLst>
                <a:ext uri="{FF2B5EF4-FFF2-40B4-BE49-F238E27FC236}">
                  <a16:creationId xmlns:a16="http://schemas.microsoft.com/office/drawing/2014/main" id="{16945249-D231-4EE7-B631-D8E01BDD49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01" y="3816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490" name="Rectangle 1194">
              <a:extLst>
                <a:ext uri="{FF2B5EF4-FFF2-40B4-BE49-F238E27FC236}">
                  <a16:creationId xmlns:a16="http://schemas.microsoft.com/office/drawing/2014/main" id="{B98CA687-7D1C-4658-80F7-42CA10E3E9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8" y="3816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491" name="Rectangle 1195">
              <a:extLst>
                <a:ext uri="{FF2B5EF4-FFF2-40B4-BE49-F238E27FC236}">
                  <a16:creationId xmlns:a16="http://schemas.microsoft.com/office/drawing/2014/main" id="{70387706-61D7-407D-883B-4BAA3072A5A0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3786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492" name="Rectangle 1196">
              <a:extLst>
                <a:ext uri="{FF2B5EF4-FFF2-40B4-BE49-F238E27FC236}">
                  <a16:creationId xmlns:a16="http://schemas.microsoft.com/office/drawing/2014/main" id="{3A2F3C9D-CD6F-4BA7-A153-C3D2032FD25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3294"/>
              <a:ext cx="1701" cy="510"/>
            </a:xfrm>
            <a:prstGeom prst="rect">
              <a:avLst/>
            </a:prstGeom>
            <a:gradFill rotWithShape="1">
              <a:gsLst>
                <a:gs pos="0">
                  <a:srgbClr val="C0C0C0">
                    <a:gamma/>
                    <a:shade val="46275"/>
                    <a:invGamma/>
                  </a:srgbClr>
                </a:gs>
                <a:gs pos="100000">
                  <a:srgbClr val="C0C0C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493" name="Group 1197">
              <a:extLst>
                <a:ext uri="{FF2B5EF4-FFF2-40B4-BE49-F238E27FC236}">
                  <a16:creationId xmlns:a16="http://schemas.microsoft.com/office/drawing/2014/main" id="{C795DFC1-28B6-40D2-8E6F-B3E4336AB0D5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3" y="3663"/>
              <a:ext cx="48" cy="48"/>
              <a:chOff x="4452" y="90"/>
              <a:chExt cx="227" cy="227"/>
            </a:xfrm>
          </p:grpSpPr>
          <p:sp>
            <p:nvSpPr>
              <p:cNvPr id="56494" name="Oval 1198">
                <a:extLst>
                  <a:ext uri="{FF2B5EF4-FFF2-40B4-BE49-F238E27FC236}">
                    <a16:creationId xmlns:a16="http://schemas.microsoft.com/office/drawing/2014/main" id="{64471782-CF00-4BE8-BF41-33FA82098F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495" name="Group 1199">
                <a:extLst>
                  <a:ext uri="{FF2B5EF4-FFF2-40B4-BE49-F238E27FC236}">
                    <a16:creationId xmlns:a16="http://schemas.microsoft.com/office/drawing/2014/main" id="{616BC954-26A5-4A18-B636-AE7E51FAF5AC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496" name="Oval 1200">
                  <a:extLst>
                    <a:ext uri="{FF2B5EF4-FFF2-40B4-BE49-F238E27FC236}">
                      <a16:creationId xmlns:a16="http://schemas.microsoft.com/office/drawing/2014/main" id="{A4EE169E-40E3-475A-A75E-9D5CC31BA5D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97" name="Oval 1201">
                  <a:extLst>
                    <a:ext uri="{FF2B5EF4-FFF2-40B4-BE49-F238E27FC236}">
                      <a16:creationId xmlns:a16="http://schemas.microsoft.com/office/drawing/2014/main" id="{8B0D4976-FA01-4F94-A00D-6E5805E259B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98" name="Oval 1202">
                  <a:extLst>
                    <a:ext uri="{FF2B5EF4-FFF2-40B4-BE49-F238E27FC236}">
                      <a16:creationId xmlns:a16="http://schemas.microsoft.com/office/drawing/2014/main" id="{9576F6E8-8866-45A7-84DE-3FA727B89A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499" name="AutoShape 1203">
                  <a:extLst>
                    <a:ext uri="{FF2B5EF4-FFF2-40B4-BE49-F238E27FC236}">
                      <a16:creationId xmlns:a16="http://schemas.microsoft.com/office/drawing/2014/main" id="{35800C4E-572D-4FE9-B9A7-B7FEF7D3CC0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500" name="Rectangle 1204">
              <a:extLst>
                <a:ext uri="{FF2B5EF4-FFF2-40B4-BE49-F238E27FC236}">
                  <a16:creationId xmlns:a16="http://schemas.microsoft.com/office/drawing/2014/main" id="{7B941979-EE91-4BAB-BD06-3EA7766277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58" y="3294"/>
              <a:ext cx="56" cy="537"/>
            </a:xfrm>
            <a:prstGeom prst="rect">
              <a:avLst/>
            </a:prstGeom>
            <a:gradFill rotWithShape="1">
              <a:gsLst>
                <a:gs pos="0">
                  <a:srgbClr val="B2B2B2">
                    <a:gamma/>
                    <a:shade val="46275"/>
                    <a:invGamma/>
                  </a:srgbClr>
                </a:gs>
                <a:gs pos="50000">
                  <a:srgbClr val="B2B2B2"/>
                </a:gs>
                <a:gs pos="100000">
                  <a:srgbClr val="B2B2B2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501" name="Group 1205">
              <a:extLst>
                <a:ext uri="{FF2B5EF4-FFF2-40B4-BE49-F238E27FC236}">
                  <a16:creationId xmlns:a16="http://schemas.microsoft.com/office/drawing/2014/main" id="{C0C0A369-8F41-4F70-A36A-40BA4F8FEAC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3691"/>
              <a:ext cx="494" cy="57"/>
              <a:chOff x="2893" y="2897"/>
              <a:chExt cx="1220" cy="198"/>
            </a:xfrm>
          </p:grpSpPr>
          <p:sp>
            <p:nvSpPr>
              <p:cNvPr id="56502" name="AutoShape 1206">
                <a:extLst>
                  <a:ext uri="{FF2B5EF4-FFF2-40B4-BE49-F238E27FC236}">
                    <a16:creationId xmlns:a16="http://schemas.microsoft.com/office/drawing/2014/main" id="{933F898B-2463-44CA-BBB2-A3648FD7BE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3" name="AutoShape 1207">
                <a:extLst>
                  <a:ext uri="{FF2B5EF4-FFF2-40B4-BE49-F238E27FC236}">
                    <a16:creationId xmlns:a16="http://schemas.microsoft.com/office/drawing/2014/main" id="{6619262E-2D96-4F07-848F-6EB42C2741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4" name="AutoShape 1208">
                <a:extLst>
                  <a:ext uri="{FF2B5EF4-FFF2-40B4-BE49-F238E27FC236}">
                    <a16:creationId xmlns:a16="http://schemas.microsoft.com/office/drawing/2014/main" id="{E2045817-3840-44A3-9C5E-CAAD5CCD44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5" name="AutoShape 1209">
                <a:extLst>
                  <a:ext uri="{FF2B5EF4-FFF2-40B4-BE49-F238E27FC236}">
                    <a16:creationId xmlns:a16="http://schemas.microsoft.com/office/drawing/2014/main" id="{1EBE68FF-EB7F-467C-854F-6F92F10709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6" name="AutoShape 1210">
                <a:extLst>
                  <a:ext uri="{FF2B5EF4-FFF2-40B4-BE49-F238E27FC236}">
                    <a16:creationId xmlns:a16="http://schemas.microsoft.com/office/drawing/2014/main" id="{7EC82FB0-65C4-4FB3-A60E-1EA03AA0A5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7" name="AutoShape 1211">
                <a:extLst>
                  <a:ext uri="{FF2B5EF4-FFF2-40B4-BE49-F238E27FC236}">
                    <a16:creationId xmlns:a16="http://schemas.microsoft.com/office/drawing/2014/main" id="{FA5A6C14-0793-4E41-8AE4-A14B3366C9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8" name="AutoShape 1212">
                <a:extLst>
                  <a:ext uri="{FF2B5EF4-FFF2-40B4-BE49-F238E27FC236}">
                    <a16:creationId xmlns:a16="http://schemas.microsoft.com/office/drawing/2014/main" id="{FCCF3052-276A-4B86-B9C5-B52D21BE16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09" name="AutoShape 1213">
                <a:extLst>
                  <a:ext uri="{FF2B5EF4-FFF2-40B4-BE49-F238E27FC236}">
                    <a16:creationId xmlns:a16="http://schemas.microsoft.com/office/drawing/2014/main" id="{4982D5CC-F265-4C19-85B7-E3F015F358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0" name="AutoShape 1214">
                <a:extLst>
                  <a:ext uri="{FF2B5EF4-FFF2-40B4-BE49-F238E27FC236}">
                    <a16:creationId xmlns:a16="http://schemas.microsoft.com/office/drawing/2014/main" id="{F6A16A04-8B9B-4E92-A065-A700D9C8F5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1" name="AutoShape 1215">
                <a:extLst>
                  <a:ext uri="{FF2B5EF4-FFF2-40B4-BE49-F238E27FC236}">
                    <a16:creationId xmlns:a16="http://schemas.microsoft.com/office/drawing/2014/main" id="{C7321A45-98A1-4BF3-AEB5-A902F5AEB5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2" name="AutoShape 1216">
                <a:extLst>
                  <a:ext uri="{FF2B5EF4-FFF2-40B4-BE49-F238E27FC236}">
                    <a16:creationId xmlns:a16="http://schemas.microsoft.com/office/drawing/2014/main" id="{76E0E1BD-9A9E-4CB0-9163-3B12D7C2CD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3" name="AutoShape 1217">
                <a:extLst>
                  <a:ext uri="{FF2B5EF4-FFF2-40B4-BE49-F238E27FC236}">
                    <a16:creationId xmlns:a16="http://schemas.microsoft.com/office/drawing/2014/main" id="{F0F69FE4-EC91-4804-8D66-2F7514AD7D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4" name="AutoShape 1218">
                <a:extLst>
                  <a:ext uri="{FF2B5EF4-FFF2-40B4-BE49-F238E27FC236}">
                    <a16:creationId xmlns:a16="http://schemas.microsoft.com/office/drawing/2014/main" id="{A48AC6B6-C6ED-4B61-82BB-132718575D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5" name="AutoShape 1219">
                <a:extLst>
                  <a:ext uri="{FF2B5EF4-FFF2-40B4-BE49-F238E27FC236}">
                    <a16:creationId xmlns:a16="http://schemas.microsoft.com/office/drawing/2014/main" id="{7F11CD95-C25A-41D3-B60E-BEC5EB898D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6" name="AutoShape 1220">
                <a:extLst>
                  <a:ext uri="{FF2B5EF4-FFF2-40B4-BE49-F238E27FC236}">
                    <a16:creationId xmlns:a16="http://schemas.microsoft.com/office/drawing/2014/main" id="{DF3706E4-F2A9-48A2-8062-976C3B3FF4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17" name="AutoShape 1221">
                <a:extLst>
                  <a:ext uri="{FF2B5EF4-FFF2-40B4-BE49-F238E27FC236}">
                    <a16:creationId xmlns:a16="http://schemas.microsoft.com/office/drawing/2014/main" id="{8BB34D5F-079C-451F-B157-CBB6CB74C2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518" name="Group 1222">
              <a:extLst>
                <a:ext uri="{FF2B5EF4-FFF2-40B4-BE49-F238E27FC236}">
                  <a16:creationId xmlns:a16="http://schemas.microsoft.com/office/drawing/2014/main" id="{A0856D6A-9E53-4DF4-A586-D4719BA1BBD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3691"/>
              <a:ext cx="494" cy="57"/>
              <a:chOff x="2893" y="2897"/>
              <a:chExt cx="1220" cy="198"/>
            </a:xfrm>
          </p:grpSpPr>
          <p:sp>
            <p:nvSpPr>
              <p:cNvPr id="56519" name="AutoShape 1223">
                <a:extLst>
                  <a:ext uri="{FF2B5EF4-FFF2-40B4-BE49-F238E27FC236}">
                    <a16:creationId xmlns:a16="http://schemas.microsoft.com/office/drawing/2014/main" id="{2B703F04-8AB6-4BE9-AE7F-60A056C943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0" name="AutoShape 1224">
                <a:extLst>
                  <a:ext uri="{FF2B5EF4-FFF2-40B4-BE49-F238E27FC236}">
                    <a16:creationId xmlns:a16="http://schemas.microsoft.com/office/drawing/2014/main" id="{A14BCF1A-4C48-469B-9C69-34D48D8CCD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1" name="AutoShape 1225">
                <a:extLst>
                  <a:ext uri="{FF2B5EF4-FFF2-40B4-BE49-F238E27FC236}">
                    <a16:creationId xmlns:a16="http://schemas.microsoft.com/office/drawing/2014/main" id="{5993A2E9-3B07-4502-98ED-BF188BDA46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2" name="AutoShape 1226">
                <a:extLst>
                  <a:ext uri="{FF2B5EF4-FFF2-40B4-BE49-F238E27FC236}">
                    <a16:creationId xmlns:a16="http://schemas.microsoft.com/office/drawing/2014/main" id="{8B2D37B3-4C8B-4EED-9C62-7FA86D8541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3" name="AutoShape 1227">
                <a:extLst>
                  <a:ext uri="{FF2B5EF4-FFF2-40B4-BE49-F238E27FC236}">
                    <a16:creationId xmlns:a16="http://schemas.microsoft.com/office/drawing/2014/main" id="{E7CFC246-9F7F-45C8-9C5C-7938A2E2A9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4" name="AutoShape 1228">
                <a:extLst>
                  <a:ext uri="{FF2B5EF4-FFF2-40B4-BE49-F238E27FC236}">
                    <a16:creationId xmlns:a16="http://schemas.microsoft.com/office/drawing/2014/main" id="{FA365449-B6F6-43B9-A5AE-548368BC53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5" name="AutoShape 1229">
                <a:extLst>
                  <a:ext uri="{FF2B5EF4-FFF2-40B4-BE49-F238E27FC236}">
                    <a16:creationId xmlns:a16="http://schemas.microsoft.com/office/drawing/2014/main" id="{D70A1F01-567F-4A3C-9F6C-3101AE833E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6" name="AutoShape 1230">
                <a:extLst>
                  <a:ext uri="{FF2B5EF4-FFF2-40B4-BE49-F238E27FC236}">
                    <a16:creationId xmlns:a16="http://schemas.microsoft.com/office/drawing/2014/main" id="{2E1C10E3-BC86-4EAB-BA8E-348A5300B8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7" name="AutoShape 1231">
                <a:extLst>
                  <a:ext uri="{FF2B5EF4-FFF2-40B4-BE49-F238E27FC236}">
                    <a16:creationId xmlns:a16="http://schemas.microsoft.com/office/drawing/2014/main" id="{1FB06F5E-6E80-47E5-AB31-134D88ACC9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8" name="AutoShape 1232">
                <a:extLst>
                  <a:ext uri="{FF2B5EF4-FFF2-40B4-BE49-F238E27FC236}">
                    <a16:creationId xmlns:a16="http://schemas.microsoft.com/office/drawing/2014/main" id="{A2BEA784-C36C-48A4-8A8C-3F01669D95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29" name="AutoShape 1233">
                <a:extLst>
                  <a:ext uri="{FF2B5EF4-FFF2-40B4-BE49-F238E27FC236}">
                    <a16:creationId xmlns:a16="http://schemas.microsoft.com/office/drawing/2014/main" id="{CA6CC7DA-B210-416A-870E-92B5FD2873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30" name="AutoShape 1234">
                <a:extLst>
                  <a:ext uri="{FF2B5EF4-FFF2-40B4-BE49-F238E27FC236}">
                    <a16:creationId xmlns:a16="http://schemas.microsoft.com/office/drawing/2014/main" id="{BD7450CC-1C7C-4242-AFA5-31F0F237C8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31" name="AutoShape 1235">
                <a:extLst>
                  <a:ext uri="{FF2B5EF4-FFF2-40B4-BE49-F238E27FC236}">
                    <a16:creationId xmlns:a16="http://schemas.microsoft.com/office/drawing/2014/main" id="{154AEE59-9572-4693-8FFE-5FEF3BF9B4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32" name="AutoShape 1236">
                <a:extLst>
                  <a:ext uri="{FF2B5EF4-FFF2-40B4-BE49-F238E27FC236}">
                    <a16:creationId xmlns:a16="http://schemas.microsoft.com/office/drawing/2014/main" id="{78F05670-2ECE-4FC7-B96B-012F65B47C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33" name="AutoShape 1237">
                <a:extLst>
                  <a:ext uri="{FF2B5EF4-FFF2-40B4-BE49-F238E27FC236}">
                    <a16:creationId xmlns:a16="http://schemas.microsoft.com/office/drawing/2014/main" id="{5B6ACCF9-0139-403C-A879-06E09B572F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34" name="AutoShape 1238">
                <a:extLst>
                  <a:ext uri="{FF2B5EF4-FFF2-40B4-BE49-F238E27FC236}">
                    <a16:creationId xmlns:a16="http://schemas.microsoft.com/office/drawing/2014/main" id="{46BFB6B1-43E5-445A-9C84-7C1C1AFB63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535" name="Group 1239">
              <a:extLst>
                <a:ext uri="{FF2B5EF4-FFF2-40B4-BE49-F238E27FC236}">
                  <a16:creationId xmlns:a16="http://schemas.microsoft.com/office/drawing/2014/main" id="{0097F68B-C65D-4702-8C03-62CAD3AEA363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2" y="3662"/>
              <a:ext cx="48" cy="48"/>
              <a:chOff x="4452" y="90"/>
              <a:chExt cx="227" cy="227"/>
            </a:xfrm>
          </p:grpSpPr>
          <p:sp>
            <p:nvSpPr>
              <p:cNvPr id="56536" name="Oval 1240">
                <a:extLst>
                  <a:ext uri="{FF2B5EF4-FFF2-40B4-BE49-F238E27FC236}">
                    <a16:creationId xmlns:a16="http://schemas.microsoft.com/office/drawing/2014/main" id="{1FFB468C-DE85-43D2-B7BF-83A8A3785B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537" name="Group 1241">
                <a:extLst>
                  <a:ext uri="{FF2B5EF4-FFF2-40B4-BE49-F238E27FC236}">
                    <a16:creationId xmlns:a16="http://schemas.microsoft.com/office/drawing/2014/main" id="{91C42F4A-2A1E-4B85-A1A8-85A04C069B7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538" name="Oval 1242">
                  <a:extLst>
                    <a:ext uri="{FF2B5EF4-FFF2-40B4-BE49-F238E27FC236}">
                      <a16:creationId xmlns:a16="http://schemas.microsoft.com/office/drawing/2014/main" id="{FC3644C4-8EF7-49ED-92ED-2EF20BC1EEF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539" name="Oval 1243">
                  <a:extLst>
                    <a:ext uri="{FF2B5EF4-FFF2-40B4-BE49-F238E27FC236}">
                      <a16:creationId xmlns:a16="http://schemas.microsoft.com/office/drawing/2014/main" id="{2D882CCD-7478-44F8-B290-C1A06EB28F5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540" name="Oval 1244">
                  <a:extLst>
                    <a:ext uri="{FF2B5EF4-FFF2-40B4-BE49-F238E27FC236}">
                      <a16:creationId xmlns:a16="http://schemas.microsoft.com/office/drawing/2014/main" id="{35A5CA67-EC27-4CC6-9349-F6FC1DEE9D8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541" name="AutoShape 1245">
                  <a:extLst>
                    <a:ext uri="{FF2B5EF4-FFF2-40B4-BE49-F238E27FC236}">
                      <a16:creationId xmlns:a16="http://schemas.microsoft.com/office/drawing/2014/main" id="{86F396BD-1723-4C15-9172-F7C0F174F57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542" name="Group 1246">
              <a:extLst>
                <a:ext uri="{FF2B5EF4-FFF2-40B4-BE49-F238E27FC236}">
                  <a16:creationId xmlns:a16="http://schemas.microsoft.com/office/drawing/2014/main" id="{BC4D8629-3404-4503-9477-90F1126478B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3606"/>
              <a:ext cx="494" cy="57"/>
              <a:chOff x="2893" y="2897"/>
              <a:chExt cx="1220" cy="198"/>
            </a:xfrm>
          </p:grpSpPr>
          <p:sp>
            <p:nvSpPr>
              <p:cNvPr id="56543" name="AutoShape 1247">
                <a:extLst>
                  <a:ext uri="{FF2B5EF4-FFF2-40B4-BE49-F238E27FC236}">
                    <a16:creationId xmlns:a16="http://schemas.microsoft.com/office/drawing/2014/main" id="{C4540748-964F-47E5-8CC2-4D4366A65D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4" name="AutoShape 1248">
                <a:extLst>
                  <a:ext uri="{FF2B5EF4-FFF2-40B4-BE49-F238E27FC236}">
                    <a16:creationId xmlns:a16="http://schemas.microsoft.com/office/drawing/2014/main" id="{20008F74-31E4-4791-A956-45C22F8E24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5" name="AutoShape 1249">
                <a:extLst>
                  <a:ext uri="{FF2B5EF4-FFF2-40B4-BE49-F238E27FC236}">
                    <a16:creationId xmlns:a16="http://schemas.microsoft.com/office/drawing/2014/main" id="{DD13CF17-2362-4021-8643-9812E85CD7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6" name="AutoShape 1250">
                <a:extLst>
                  <a:ext uri="{FF2B5EF4-FFF2-40B4-BE49-F238E27FC236}">
                    <a16:creationId xmlns:a16="http://schemas.microsoft.com/office/drawing/2014/main" id="{4A0C9287-2085-46F6-9224-27F7FF57BA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7" name="AutoShape 1251">
                <a:extLst>
                  <a:ext uri="{FF2B5EF4-FFF2-40B4-BE49-F238E27FC236}">
                    <a16:creationId xmlns:a16="http://schemas.microsoft.com/office/drawing/2014/main" id="{E1EB4023-F335-4DB5-A3A0-8B22E93B38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8" name="AutoShape 1252">
                <a:extLst>
                  <a:ext uri="{FF2B5EF4-FFF2-40B4-BE49-F238E27FC236}">
                    <a16:creationId xmlns:a16="http://schemas.microsoft.com/office/drawing/2014/main" id="{4802A22F-9758-4057-A0B7-DB264BA2B7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49" name="AutoShape 1253">
                <a:extLst>
                  <a:ext uri="{FF2B5EF4-FFF2-40B4-BE49-F238E27FC236}">
                    <a16:creationId xmlns:a16="http://schemas.microsoft.com/office/drawing/2014/main" id="{299C3B03-4813-4E80-BDD8-E48929BA04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0" name="AutoShape 1254">
                <a:extLst>
                  <a:ext uri="{FF2B5EF4-FFF2-40B4-BE49-F238E27FC236}">
                    <a16:creationId xmlns:a16="http://schemas.microsoft.com/office/drawing/2014/main" id="{469B3060-D70E-4E6D-A4FD-4C50961868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1" name="AutoShape 1255">
                <a:extLst>
                  <a:ext uri="{FF2B5EF4-FFF2-40B4-BE49-F238E27FC236}">
                    <a16:creationId xmlns:a16="http://schemas.microsoft.com/office/drawing/2014/main" id="{BD464D00-2BAD-4DE0-855F-AA0792FD62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2" name="AutoShape 1256">
                <a:extLst>
                  <a:ext uri="{FF2B5EF4-FFF2-40B4-BE49-F238E27FC236}">
                    <a16:creationId xmlns:a16="http://schemas.microsoft.com/office/drawing/2014/main" id="{3E13F5FF-ED38-42B7-8E45-B76BAB800A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3" name="AutoShape 1257">
                <a:extLst>
                  <a:ext uri="{FF2B5EF4-FFF2-40B4-BE49-F238E27FC236}">
                    <a16:creationId xmlns:a16="http://schemas.microsoft.com/office/drawing/2014/main" id="{21C7E311-2CFB-48E5-808E-7188ED574F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4" name="AutoShape 1258">
                <a:extLst>
                  <a:ext uri="{FF2B5EF4-FFF2-40B4-BE49-F238E27FC236}">
                    <a16:creationId xmlns:a16="http://schemas.microsoft.com/office/drawing/2014/main" id="{05F07601-DCCC-4C6B-BBF6-5DF9445F7F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5" name="AutoShape 1259">
                <a:extLst>
                  <a:ext uri="{FF2B5EF4-FFF2-40B4-BE49-F238E27FC236}">
                    <a16:creationId xmlns:a16="http://schemas.microsoft.com/office/drawing/2014/main" id="{E31AA7DF-EB50-4299-9182-C2159FECBE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6" name="AutoShape 1260">
                <a:extLst>
                  <a:ext uri="{FF2B5EF4-FFF2-40B4-BE49-F238E27FC236}">
                    <a16:creationId xmlns:a16="http://schemas.microsoft.com/office/drawing/2014/main" id="{4B874B2C-AAFC-4B14-98C4-2CAE13EA39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7" name="AutoShape 1261">
                <a:extLst>
                  <a:ext uri="{FF2B5EF4-FFF2-40B4-BE49-F238E27FC236}">
                    <a16:creationId xmlns:a16="http://schemas.microsoft.com/office/drawing/2014/main" id="{0BA51D39-E618-4BAC-8C9B-1106DA06BB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58" name="AutoShape 1262">
                <a:extLst>
                  <a:ext uri="{FF2B5EF4-FFF2-40B4-BE49-F238E27FC236}">
                    <a16:creationId xmlns:a16="http://schemas.microsoft.com/office/drawing/2014/main" id="{A59EAE4C-69B1-4532-A7E4-11EF1449F4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559" name="Group 1263">
              <a:extLst>
                <a:ext uri="{FF2B5EF4-FFF2-40B4-BE49-F238E27FC236}">
                  <a16:creationId xmlns:a16="http://schemas.microsoft.com/office/drawing/2014/main" id="{71438ECD-215C-4C82-9DE2-22DEE8437E9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3606"/>
              <a:ext cx="494" cy="57"/>
              <a:chOff x="2893" y="2897"/>
              <a:chExt cx="1220" cy="198"/>
            </a:xfrm>
          </p:grpSpPr>
          <p:sp>
            <p:nvSpPr>
              <p:cNvPr id="56560" name="AutoShape 1264">
                <a:extLst>
                  <a:ext uri="{FF2B5EF4-FFF2-40B4-BE49-F238E27FC236}">
                    <a16:creationId xmlns:a16="http://schemas.microsoft.com/office/drawing/2014/main" id="{37FD770C-5F80-4C60-A5D7-DBFFB82C95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1" name="AutoShape 1265">
                <a:extLst>
                  <a:ext uri="{FF2B5EF4-FFF2-40B4-BE49-F238E27FC236}">
                    <a16:creationId xmlns:a16="http://schemas.microsoft.com/office/drawing/2014/main" id="{3BE63EE3-4912-4981-A267-B67AA10100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2" name="AutoShape 1266">
                <a:extLst>
                  <a:ext uri="{FF2B5EF4-FFF2-40B4-BE49-F238E27FC236}">
                    <a16:creationId xmlns:a16="http://schemas.microsoft.com/office/drawing/2014/main" id="{D744D7FE-E555-40CA-9237-94A46E9894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3" name="AutoShape 1267">
                <a:extLst>
                  <a:ext uri="{FF2B5EF4-FFF2-40B4-BE49-F238E27FC236}">
                    <a16:creationId xmlns:a16="http://schemas.microsoft.com/office/drawing/2014/main" id="{0D4C4730-D7D2-4FFF-ABA5-6306ED20FD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4" name="AutoShape 1268">
                <a:extLst>
                  <a:ext uri="{FF2B5EF4-FFF2-40B4-BE49-F238E27FC236}">
                    <a16:creationId xmlns:a16="http://schemas.microsoft.com/office/drawing/2014/main" id="{78BCEC51-16B0-44C6-997D-590B7664D7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5" name="AutoShape 1269">
                <a:extLst>
                  <a:ext uri="{FF2B5EF4-FFF2-40B4-BE49-F238E27FC236}">
                    <a16:creationId xmlns:a16="http://schemas.microsoft.com/office/drawing/2014/main" id="{65B5E21B-4045-4E17-8106-A9ED07238C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6" name="AutoShape 1270">
                <a:extLst>
                  <a:ext uri="{FF2B5EF4-FFF2-40B4-BE49-F238E27FC236}">
                    <a16:creationId xmlns:a16="http://schemas.microsoft.com/office/drawing/2014/main" id="{9A11B6C3-C79E-4AAA-A1B5-C6CD35C2DD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7" name="AutoShape 1271">
                <a:extLst>
                  <a:ext uri="{FF2B5EF4-FFF2-40B4-BE49-F238E27FC236}">
                    <a16:creationId xmlns:a16="http://schemas.microsoft.com/office/drawing/2014/main" id="{98A6F183-0334-4616-8C29-F6B8072CF9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8" name="AutoShape 1272">
                <a:extLst>
                  <a:ext uri="{FF2B5EF4-FFF2-40B4-BE49-F238E27FC236}">
                    <a16:creationId xmlns:a16="http://schemas.microsoft.com/office/drawing/2014/main" id="{B24A732F-EE8E-42CF-B0EF-0EA661B5F5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69" name="AutoShape 1273">
                <a:extLst>
                  <a:ext uri="{FF2B5EF4-FFF2-40B4-BE49-F238E27FC236}">
                    <a16:creationId xmlns:a16="http://schemas.microsoft.com/office/drawing/2014/main" id="{311A219D-1EAC-4278-ADC4-C40234A3B3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0" name="AutoShape 1274">
                <a:extLst>
                  <a:ext uri="{FF2B5EF4-FFF2-40B4-BE49-F238E27FC236}">
                    <a16:creationId xmlns:a16="http://schemas.microsoft.com/office/drawing/2014/main" id="{2D7BCDD5-077F-4D63-B893-A73DB8299A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1" name="AutoShape 1275">
                <a:extLst>
                  <a:ext uri="{FF2B5EF4-FFF2-40B4-BE49-F238E27FC236}">
                    <a16:creationId xmlns:a16="http://schemas.microsoft.com/office/drawing/2014/main" id="{59E460AA-B105-497A-B322-FBFCDEE722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2" name="AutoShape 1276">
                <a:extLst>
                  <a:ext uri="{FF2B5EF4-FFF2-40B4-BE49-F238E27FC236}">
                    <a16:creationId xmlns:a16="http://schemas.microsoft.com/office/drawing/2014/main" id="{E96EC408-F805-4D61-A7AF-7D9D416663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3" name="AutoShape 1277">
                <a:extLst>
                  <a:ext uri="{FF2B5EF4-FFF2-40B4-BE49-F238E27FC236}">
                    <a16:creationId xmlns:a16="http://schemas.microsoft.com/office/drawing/2014/main" id="{C4521DC7-D493-4FED-823B-010906095B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4" name="AutoShape 1278">
                <a:extLst>
                  <a:ext uri="{FF2B5EF4-FFF2-40B4-BE49-F238E27FC236}">
                    <a16:creationId xmlns:a16="http://schemas.microsoft.com/office/drawing/2014/main" id="{EE8310AE-15D4-4AF1-A951-9FF2C3D4CA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5" name="AutoShape 1279">
                <a:extLst>
                  <a:ext uri="{FF2B5EF4-FFF2-40B4-BE49-F238E27FC236}">
                    <a16:creationId xmlns:a16="http://schemas.microsoft.com/office/drawing/2014/main" id="{87A12AE0-7E10-46A6-AEEB-8F402AAA9D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576" name="Group 1280">
              <a:extLst>
                <a:ext uri="{FF2B5EF4-FFF2-40B4-BE49-F238E27FC236}">
                  <a16:creationId xmlns:a16="http://schemas.microsoft.com/office/drawing/2014/main" id="{A80DAB18-1F8D-44BE-B395-45234BFE7C7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2" y="3520"/>
              <a:ext cx="494" cy="57"/>
              <a:chOff x="2893" y="2897"/>
              <a:chExt cx="1220" cy="198"/>
            </a:xfrm>
          </p:grpSpPr>
          <p:sp>
            <p:nvSpPr>
              <p:cNvPr id="56577" name="AutoShape 1281">
                <a:extLst>
                  <a:ext uri="{FF2B5EF4-FFF2-40B4-BE49-F238E27FC236}">
                    <a16:creationId xmlns:a16="http://schemas.microsoft.com/office/drawing/2014/main" id="{7207760C-D62F-4AED-86C9-4CFDD2E227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8" name="AutoShape 1282">
                <a:extLst>
                  <a:ext uri="{FF2B5EF4-FFF2-40B4-BE49-F238E27FC236}">
                    <a16:creationId xmlns:a16="http://schemas.microsoft.com/office/drawing/2014/main" id="{A1BD640C-4E14-4A06-9764-56D94C3DBF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79" name="AutoShape 1283">
                <a:extLst>
                  <a:ext uri="{FF2B5EF4-FFF2-40B4-BE49-F238E27FC236}">
                    <a16:creationId xmlns:a16="http://schemas.microsoft.com/office/drawing/2014/main" id="{5E67DA60-6179-4ADF-B3D6-A9316FD216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0" name="AutoShape 1284">
                <a:extLst>
                  <a:ext uri="{FF2B5EF4-FFF2-40B4-BE49-F238E27FC236}">
                    <a16:creationId xmlns:a16="http://schemas.microsoft.com/office/drawing/2014/main" id="{6B90CF0F-9746-4DC6-8EDD-02ABB4A965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1" name="AutoShape 1285">
                <a:extLst>
                  <a:ext uri="{FF2B5EF4-FFF2-40B4-BE49-F238E27FC236}">
                    <a16:creationId xmlns:a16="http://schemas.microsoft.com/office/drawing/2014/main" id="{5F4E1E61-4CC9-4E64-9186-7E392561BC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2" name="AutoShape 1286">
                <a:extLst>
                  <a:ext uri="{FF2B5EF4-FFF2-40B4-BE49-F238E27FC236}">
                    <a16:creationId xmlns:a16="http://schemas.microsoft.com/office/drawing/2014/main" id="{832A5D0F-7AB5-47FB-81F5-9257BB72B1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3" name="AutoShape 1287">
                <a:extLst>
                  <a:ext uri="{FF2B5EF4-FFF2-40B4-BE49-F238E27FC236}">
                    <a16:creationId xmlns:a16="http://schemas.microsoft.com/office/drawing/2014/main" id="{3957876A-7E35-4A5C-9B6B-50D68BDF6E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4" name="AutoShape 1288">
                <a:extLst>
                  <a:ext uri="{FF2B5EF4-FFF2-40B4-BE49-F238E27FC236}">
                    <a16:creationId xmlns:a16="http://schemas.microsoft.com/office/drawing/2014/main" id="{2104BEFF-90D0-4C4A-9367-23F7458578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5" name="AutoShape 1289">
                <a:extLst>
                  <a:ext uri="{FF2B5EF4-FFF2-40B4-BE49-F238E27FC236}">
                    <a16:creationId xmlns:a16="http://schemas.microsoft.com/office/drawing/2014/main" id="{CE9B29DB-22EB-4CCE-866D-B3FAA7110F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6" name="AutoShape 1290">
                <a:extLst>
                  <a:ext uri="{FF2B5EF4-FFF2-40B4-BE49-F238E27FC236}">
                    <a16:creationId xmlns:a16="http://schemas.microsoft.com/office/drawing/2014/main" id="{71CEDC16-1EF3-4037-968D-512FFFF628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7" name="AutoShape 1291">
                <a:extLst>
                  <a:ext uri="{FF2B5EF4-FFF2-40B4-BE49-F238E27FC236}">
                    <a16:creationId xmlns:a16="http://schemas.microsoft.com/office/drawing/2014/main" id="{DA369266-0FD5-415D-8F6D-DD19CB7174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8" name="AutoShape 1292">
                <a:extLst>
                  <a:ext uri="{FF2B5EF4-FFF2-40B4-BE49-F238E27FC236}">
                    <a16:creationId xmlns:a16="http://schemas.microsoft.com/office/drawing/2014/main" id="{829A873C-3483-44ED-8894-B3D92C2AC3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89" name="AutoShape 1293">
                <a:extLst>
                  <a:ext uri="{FF2B5EF4-FFF2-40B4-BE49-F238E27FC236}">
                    <a16:creationId xmlns:a16="http://schemas.microsoft.com/office/drawing/2014/main" id="{70BB724E-BE00-4207-8C2A-89C385DBB8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0" name="AutoShape 1294">
                <a:extLst>
                  <a:ext uri="{FF2B5EF4-FFF2-40B4-BE49-F238E27FC236}">
                    <a16:creationId xmlns:a16="http://schemas.microsoft.com/office/drawing/2014/main" id="{4E4853B1-AB99-4821-B0BE-E50EE25320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1" name="AutoShape 1295">
                <a:extLst>
                  <a:ext uri="{FF2B5EF4-FFF2-40B4-BE49-F238E27FC236}">
                    <a16:creationId xmlns:a16="http://schemas.microsoft.com/office/drawing/2014/main" id="{9D66B7CB-478C-4607-92C5-281A3A2B1F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2" name="AutoShape 1296">
                <a:extLst>
                  <a:ext uri="{FF2B5EF4-FFF2-40B4-BE49-F238E27FC236}">
                    <a16:creationId xmlns:a16="http://schemas.microsoft.com/office/drawing/2014/main" id="{2404BF2D-D940-4AE3-A97F-E50D98C3EF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593" name="Group 1297">
              <a:extLst>
                <a:ext uri="{FF2B5EF4-FFF2-40B4-BE49-F238E27FC236}">
                  <a16:creationId xmlns:a16="http://schemas.microsoft.com/office/drawing/2014/main" id="{5736DD28-6F6A-42B7-8EBE-B4432526D60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5" y="3520"/>
              <a:ext cx="494" cy="57"/>
              <a:chOff x="2893" y="2897"/>
              <a:chExt cx="1220" cy="198"/>
            </a:xfrm>
          </p:grpSpPr>
          <p:sp>
            <p:nvSpPr>
              <p:cNvPr id="56594" name="AutoShape 1298">
                <a:extLst>
                  <a:ext uri="{FF2B5EF4-FFF2-40B4-BE49-F238E27FC236}">
                    <a16:creationId xmlns:a16="http://schemas.microsoft.com/office/drawing/2014/main" id="{DBCD975B-B95B-482B-842A-816C5E6AB4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5" name="AutoShape 1299">
                <a:extLst>
                  <a:ext uri="{FF2B5EF4-FFF2-40B4-BE49-F238E27FC236}">
                    <a16:creationId xmlns:a16="http://schemas.microsoft.com/office/drawing/2014/main" id="{96DF9010-B2A2-4743-8ED8-6F8051BC9B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6" name="AutoShape 1300">
                <a:extLst>
                  <a:ext uri="{FF2B5EF4-FFF2-40B4-BE49-F238E27FC236}">
                    <a16:creationId xmlns:a16="http://schemas.microsoft.com/office/drawing/2014/main" id="{D7925E08-1B1C-4558-94C8-8A8116FE11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7" name="AutoShape 1301">
                <a:extLst>
                  <a:ext uri="{FF2B5EF4-FFF2-40B4-BE49-F238E27FC236}">
                    <a16:creationId xmlns:a16="http://schemas.microsoft.com/office/drawing/2014/main" id="{63D67089-1474-4132-927F-0ACED07EF1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8" name="AutoShape 1302">
                <a:extLst>
                  <a:ext uri="{FF2B5EF4-FFF2-40B4-BE49-F238E27FC236}">
                    <a16:creationId xmlns:a16="http://schemas.microsoft.com/office/drawing/2014/main" id="{DD4020E9-5577-4B91-9D0A-5BC62A6B6B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599" name="AutoShape 1303">
                <a:extLst>
                  <a:ext uri="{FF2B5EF4-FFF2-40B4-BE49-F238E27FC236}">
                    <a16:creationId xmlns:a16="http://schemas.microsoft.com/office/drawing/2014/main" id="{5A3B6D47-AB09-426C-AFD4-67F13C980C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0" name="AutoShape 1304">
                <a:extLst>
                  <a:ext uri="{FF2B5EF4-FFF2-40B4-BE49-F238E27FC236}">
                    <a16:creationId xmlns:a16="http://schemas.microsoft.com/office/drawing/2014/main" id="{F5639F82-19E1-4D36-A170-43DD9BC3B2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1" name="AutoShape 1305">
                <a:extLst>
                  <a:ext uri="{FF2B5EF4-FFF2-40B4-BE49-F238E27FC236}">
                    <a16:creationId xmlns:a16="http://schemas.microsoft.com/office/drawing/2014/main" id="{E92C90A4-533D-43D7-870B-0AE507DCD7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2" name="AutoShape 1306">
                <a:extLst>
                  <a:ext uri="{FF2B5EF4-FFF2-40B4-BE49-F238E27FC236}">
                    <a16:creationId xmlns:a16="http://schemas.microsoft.com/office/drawing/2014/main" id="{E176D7E0-0669-4801-B77D-A4C6287768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3" name="AutoShape 1307">
                <a:extLst>
                  <a:ext uri="{FF2B5EF4-FFF2-40B4-BE49-F238E27FC236}">
                    <a16:creationId xmlns:a16="http://schemas.microsoft.com/office/drawing/2014/main" id="{E8DCFBCA-5E08-497C-8CE0-F5CA2CAE40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4" name="AutoShape 1308">
                <a:extLst>
                  <a:ext uri="{FF2B5EF4-FFF2-40B4-BE49-F238E27FC236}">
                    <a16:creationId xmlns:a16="http://schemas.microsoft.com/office/drawing/2014/main" id="{F688B6F6-D73B-48F1-B31A-754A6A123B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5" name="AutoShape 1309">
                <a:extLst>
                  <a:ext uri="{FF2B5EF4-FFF2-40B4-BE49-F238E27FC236}">
                    <a16:creationId xmlns:a16="http://schemas.microsoft.com/office/drawing/2014/main" id="{7B7CA8B7-E29E-4B22-A385-3E68BABA2B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6" name="AutoShape 1310">
                <a:extLst>
                  <a:ext uri="{FF2B5EF4-FFF2-40B4-BE49-F238E27FC236}">
                    <a16:creationId xmlns:a16="http://schemas.microsoft.com/office/drawing/2014/main" id="{A8ECCB59-A0D7-44BC-AA53-7562136102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7" name="AutoShape 1311">
                <a:extLst>
                  <a:ext uri="{FF2B5EF4-FFF2-40B4-BE49-F238E27FC236}">
                    <a16:creationId xmlns:a16="http://schemas.microsoft.com/office/drawing/2014/main" id="{51F75F80-CDC5-4D11-AFB1-F6DD4D6218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8" name="AutoShape 1312">
                <a:extLst>
                  <a:ext uri="{FF2B5EF4-FFF2-40B4-BE49-F238E27FC236}">
                    <a16:creationId xmlns:a16="http://schemas.microsoft.com/office/drawing/2014/main" id="{8A25A42A-B79A-4DA9-B8E9-45FEEE3C43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09" name="AutoShape 1313">
                <a:extLst>
                  <a:ext uri="{FF2B5EF4-FFF2-40B4-BE49-F238E27FC236}">
                    <a16:creationId xmlns:a16="http://schemas.microsoft.com/office/drawing/2014/main" id="{383086CE-5C66-4D7D-8811-548A867775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610" name="Group 1314">
              <a:extLst>
                <a:ext uri="{FF2B5EF4-FFF2-40B4-BE49-F238E27FC236}">
                  <a16:creationId xmlns:a16="http://schemas.microsoft.com/office/drawing/2014/main" id="{ABFD500D-C79D-418F-A8DD-4EDA667CD5B2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4" y="3380"/>
              <a:ext cx="48" cy="48"/>
              <a:chOff x="4452" y="90"/>
              <a:chExt cx="227" cy="227"/>
            </a:xfrm>
          </p:grpSpPr>
          <p:sp>
            <p:nvSpPr>
              <p:cNvPr id="56611" name="Oval 1315">
                <a:extLst>
                  <a:ext uri="{FF2B5EF4-FFF2-40B4-BE49-F238E27FC236}">
                    <a16:creationId xmlns:a16="http://schemas.microsoft.com/office/drawing/2014/main" id="{FBDC8A18-BED4-4C84-8877-8B3DEA96C1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612" name="Group 1316">
                <a:extLst>
                  <a:ext uri="{FF2B5EF4-FFF2-40B4-BE49-F238E27FC236}">
                    <a16:creationId xmlns:a16="http://schemas.microsoft.com/office/drawing/2014/main" id="{8AD853EB-8EA3-4BDD-A2EA-C6160D3F4425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613" name="Oval 1317">
                  <a:extLst>
                    <a:ext uri="{FF2B5EF4-FFF2-40B4-BE49-F238E27FC236}">
                      <a16:creationId xmlns:a16="http://schemas.microsoft.com/office/drawing/2014/main" id="{55A1FF4B-F354-42E6-997A-E4E2F34D41E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14" name="Oval 1318">
                  <a:extLst>
                    <a:ext uri="{FF2B5EF4-FFF2-40B4-BE49-F238E27FC236}">
                      <a16:creationId xmlns:a16="http://schemas.microsoft.com/office/drawing/2014/main" id="{92278507-C449-41A6-A414-8140F7599D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15" name="Oval 1319">
                  <a:extLst>
                    <a:ext uri="{FF2B5EF4-FFF2-40B4-BE49-F238E27FC236}">
                      <a16:creationId xmlns:a16="http://schemas.microsoft.com/office/drawing/2014/main" id="{12134B59-32C2-4697-B59E-E0335687690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16" name="AutoShape 1320">
                  <a:extLst>
                    <a:ext uri="{FF2B5EF4-FFF2-40B4-BE49-F238E27FC236}">
                      <a16:creationId xmlns:a16="http://schemas.microsoft.com/office/drawing/2014/main" id="{5D54218D-4D65-43C1-B898-0CEB5D0C509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617" name="Group 1321">
              <a:extLst>
                <a:ext uri="{FF2B5EF4-FFF2-40B4-BE49-F238E27FC236}">
                  <a16:creationId xmlns:a16="http://schemas.microsoft.com/office/drawing/2014/main" id="{E9E18D15-9E32-4E3A-A048-C63B667570AE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3" y="3379"/>
              <a:ext cx="48" cy="48"/>
              <a:chOff x="4452" y="90"/>
              <a:chExt cx="227" cy="227"/>
            </a:xfrm>
          </p:grpSpPr>
          <p:sp>
            <p:nvSpPr>
              <p:cNvPr id="56618" name="Oval 1322">
                <a:extLst>
                  <a:ext uri="{FF2B5EF4-FFF2-40B4-BE49-F238E27FC236}">
                    <a16:creationId xmlns:a16="http://schemas.microsoft.com/office/drawing/2014/main" id="{774B3512-1EC8-4D0A-9717-63CEF72658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619" name="Group 1323">
                <a:extLst>
                  <a:ext uri="{FF2B5EF4-FFF2-40B4-BE49-F238E27FC236}">
                    <a16:creationId xmlns:a16="http://schemas.microsoft.com/office/drawing/2014/main" id="{84707BBD-77CD-49C4-AA5A-0D9B340A488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620" name="Oval 1324">
                  <a:extLst>
                    <a:ext uri="{FF2B5EF4-FFF2-40B4-BE49-F238E27FC236}">
                      <a16:creationId xmlns:a16="http://schemas.microsoft.com/office/drawing/2014/main" id="{F7B46901-4982-44ED-BC39-53E048E9B4B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21" name="Oval 1325">
                  <a:extLst>
                    <a:ext uri="{FF2B5EF4-FFF2-40B4-BE49-F238E27FC236}">
                      <a16:creationId xmlns:a16="http://schemas.microsoft.com/office/drawing/2014/main" id="{BB6F00BC-9998-4BD1-8F45-93CDFAC78D9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22" name="Oval 1326">
                  <a:extLst>
                    <a:ext uri="{FF2B5EF4-FFF2-40B4-BE49-F238E27FC236}">
                      <a16:creationId xmlns:a16="http://schemas.microsoft.com/office/drawing/2014/main" id="{6EEE4E16-9A89-4973-B320-4D7FA460E19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23" name="AutoShape 1327">
                  <a:extLst>
                    <a:ext uri="{FF2B5EF4-FFF2-40B4-BE49-F238E27FC236}">
                      <a16:creationId xmlns:a16="http://schemas.microsoft.com/office/drawing/2014/main" id="{38467C8A-8E01-439D-A1EC-7A8AF33446B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624" name="Group 1328">
            <a:extLst>
              <a:ext uri="{FF2B5EF4-FFF2-40B4-BE49-F238E27FC236}">
                <a16:creationId xmlns:a16="http://schemas.microsoft.com/office/drawing/2014/main" id="{4286B6BE-57CA-4D33-ADC1-E3E6AF23B3C9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4941888"/>
            <a:ext cx="1584325" cy="514350"/>
            <a:chOff x="143" y="2018"/>
            <a:chExt cx="1701" cy="551"/>
          </a:xfrm>
        </p:grpSpPr>
        <p:sp>
          <p:nvSpPr>
            <p:cNvPr id="56625" name="Rectangle 1329">
              <a:extLst>
                <a:ext uri="{FF2B5EF4-FFF2-40B4-BE49-F238E27FC236}">
                  <a16:creationId xmlns:a16="http://schemas.microsoft.com/office/drawing/2014/main" id="{799670E0-BEB6-4B14-BDBE-018DEC0DCA3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588" y="2540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626" name="Rectangle 1330">
              <a:extLst>
                <a:ext uri="{FF2B5EF4-FFF2-40B4-BE49-F238E27FC236}">
                  <a16:creationId xmlns:a16="http://schemas.microsoft.com/office/drawing/2014/main" id="{F90B2A80-6FEF-4CBC-880B-D6DF92CF64A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1" y="2540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627" name="Rectangle 1331">
              <a:extLst>
                <a:ext uri="{FF2B5EF4-FFF2-40B4-BE49-F238E27FC236}">
                  <a16:creationId xmlns:a16="http://schemas.microsoft.com/office/drawing/2014/main" id="{4E895BEF-7C21-4C82-9392-74B1DA3983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2510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628" name="Rectangle 1332">
              <a:extLst>
                <a:ext uri="{FF2B5EF4-FFF2-40B4-BE49-F238E27FC236}">
                  <a16:creationId xmlns:a16="http://schemas.microsoft.com/office/drawing/2014/main" id="{CF049F5E-F237-4E7E-8024-A156510C6D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" y="2018"/>
              <a:ext cx="1701" cy="510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629" name="Group 1333">
              <a:extLst>
                <a:ext uri="{FF2B5EF4-FFF2-40B4-BE49-F238E27FC236}">
                  <a16:creationId xmlns:a16="http://schemas.microsoft.com/office/drawing/2014/main" id="{AB0949E9-D19F-4050-8220-0573BFBB32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1" y="2387"/>
              <a:ext cx="48" cy="48"/>
              <a:chOff x="4452" y="90"/>
              <a:chExt cx="227" cy="227"/>
            </a:xfrm>
          </p:grpSpPr>
          <p:sp>
            <p:nvSpPr>
              <p:cNvPr id="56630" name="Oval 1334">
                <a:extLst>
                  <a:ext uri="{FF2B5EF4-FFF2-40B4-BE49-F238E27FC236}">
                    <a16:creationId xmlns:a16="http://schemas.microsoft.com/office/drawing/2014/main" id="{7E608E49-17CA-4368-9EDE-5E928F5DB1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631" name="Group 1335">
                <a:extLst>
                  <a:ext uri="{FF2B5EF4-FFF2-40B4-BE49-F238E27FC236}">
                    <a16:creationId xmlns:a16="http://schemas.microsoft.com/office/drawing/2014/main" id="{2E094226-82FF-42C7-809C-5267210B9D1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632" name="Oval 1336">
                  <a:extLst>
                    <a:ext uri="{FF2B5EF4-FFF2-40B4-BE49-F238E27FC236}">
                      <a16:creationId xmlns:a16="http://schemas.microsoft.com/office/drawing/2014/main" id="{48A13203-1DD3-4CB5-B3A1-0512E7EEBCB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33" name="Oval 1337">
                  <a:extLst>
                    <a:ext uri="{FF2B5EF4-FFF2-40B4-BE49-F238E27FC236}">
                      <a16:creationId xmlns:a16="http://schemas.microsoft.com/office/drawing/2014/main" id="{02102DEA-0529-451D-B801-45D463A913D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34" name="Oval 1338">
                  <a:extLst>
                    <a:ext uri="{FF2B5EF4-FFF2-40B4-BE49-F238E27FC236}">
                      <a16:creationId xmlns:a16="http://schemas.microsoft.com/office/drawing/2014/main" id="{5DF016DE-43A1-4523-92F5-928CCB15E9E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35" name="AutoShape 1339">
                  <a:extLst>
                    <a:ext uri="{FF2B5EF4-FFF2-40B4-BE49-F238E27FC236}">
                      <a16:creationId xmlns:a16="http://schemas.microsoft.com/office/drawing/2014/main" id="{0F135C3F-8179-40A8-A46A-6D9AC9DFDFD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636" name="Rectangle 1340">
              <a:extLst>
                <a:ext uri="{FF2B5EF4-FFF2-40B4-BE49-F238E27FC236}">
                  <a16:creationId xmlns:a16="http://schemas.microsoft.com/office/drawing/2014/main" id="{15B68CBF-2FC4-458B-8DD7-6218E4B084FC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787" y="2018"/>
              <a:ext cx="56" cy="537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637" name="Group 1341">
              <a:extLst>
                <a:ext uri="{FF2B5EF4-FFF2-40B4-BE49-F238E27FC236}">
                  <a16:creationId xmlns:a16="http://schemas.microsoft.com/office/drawing/2014/main" id="{A8291939-8773-4C28-8462-E126CC371EA5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2415"/>
              <a:ext cx="494" cy="57"/>
              <a:chOff x="2893" y="2897"/>
              <a:chExt cx="1220" cy="198"/>
            </a:xfrm>
          </p:grpSpPr>
          <p:sp>
            <p:nvSpPr>
              <p:cNvPr id="56638" name="AutoShape 1342">
                <a:extLst>
                  <a:ext uri="{FF2B5EF4-FFF2-40B4-BE49-F238E27FC236}">
                    <a16:creationId xmlns:a16="http://schemas.microsoft.com/office/drawing/2014/main" id="{E4EB2AA7-01F9-44A8-AF5B-7ADE27D230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39" name="AutoShape 1343">
                <a:extLst>
                  <a:ext uri="{FF2B5EF4-FFF2-40B4-BE49-F238E27FC236}">
                    <a16:creationId xmlns:a16="http://schemas.microsoft.com/office/drawing/2014/main" id="{CFD145FA-5A5F-4CFA-A86D-FFBA9AE619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0" name="AutoShape 1344">
                <a:extLst>
                  <a:ext uri="{FF2B5EF4-FFF2-40B4-BE49-F238E27FC236}">
                    <a16:creationId xmlns:a16="http://schemas.microsoft.com/office/drawing/2014/main" id="{94441313-AAD8-4868-B55E-108D0F1D33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1" name="AutoShape 1345">
                <a:extLst>
                  <a:ext uri="{FF2B5EF4-FFF2-40B4-BE49-F238E27FC236}">
                    <a16:creationId xmlns:a16="http://schemas.microsoft.com/office/drawing/2014/main" id="{E6EF1E57-97F5-48B5-A941-0098957C91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2" name="AutoShape 1346">
                <a:extLst>
                  <a:ext uri="{FF2B5EF4-FFF2-40B4-BE49-F238E27FC236}">
                    <a16:creationId xmlns:a16="http://schemas.microsoft.com/office/drawing/2014/main" id="{9D916F34-AEB9-4CE9-B795-F5B8B57533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3" name="AutoShape 1347">
                <a:extLst>
                  <a:ext uri="{FF2B5EF4-FFF2-40B4-BE49-F238E27FC236}">
                    <a16:creationId xmlns:a16="http://schemas.microsoft.com/office/drawing/2014/main" id="{BD84C332-4C4C-49D4-85B3-977D0A0EB6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4" name="AutoShape 1348">
                <a:extLst>
                  <a:ext uri="{FF2B5EF4-FFF2-40B4-BE49-F238E27FC236}">
                    <a16:creationId xmlns:a16="http://schemas.microsoft.com/office/drawing/2014/main" id="{CC36BE9F-035E-4A42-8B03-09E6AABAAB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5" name="AutoShape 1349">
                <a:extLst>
                  <a:ext uri="{FF2B5EF4-FFF2-40B4-BE49-F238E27FC236}">
                    <a16:creationId xmlns:a16="http://schemas.microsoft.com/office/drawing/2014/main" id="{9E88482E-F31A-4812-A0DA-BA33294665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6" name="AutoShape 1350">
                <a:extLst>
                  <a:ext uri="{FF2B5EF4-FFF2-40B4-BE49-F238E27FC236}">
                    <a16:creationId xmlns:a16="http://schemas.microsoft.com/office/drawing/2014/main" id="{5D941720-1308-4DC8-BAA7-D8F4143ACE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7" name="AutoShape 1351">
                <a:extLst>
                  <a:ext uri="{FF2B5EF4-FFF2-40B4-BE49-F238E27FC236}">
                    <a16:creationId xmlns:a16="http://schemas.microsoft.com/office/drawing/2014/main" id="{3D4FA38F-EC71-45E2-B864-37CAFBBE56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8" name="AutoShape 1352">
                <a:extLst>
                  <a:ext uri="{FF2B5EF4-FFF2-40B4-BE49-F238E27FC236}">
                    <a16:creationId xmlns:a16="http://schemas.microsoft.com/office/drawing/2014/main" id="{1CFA815B-93F8-4E99-ABD4-5F93739DF5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49" name="AutoShape 1353">
                <a:extLst>
                  <a:ext uri="{FF2B5EF4-FFF2-40B4-BE49-F238E27FC236}">
                    <a16:creationId xmlns:a16="http://schemas.microsoft.com/office/drawing/2014/main" id="{71B57BED-6A4A-465C-9BC6-3D9352F2F0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0" name="AutoShape 1354">
                <a:extLst>
                  <a:ext uri="{FF2B5EF4-FFF2-40B4-BE49-F238E27FC236}">
                    <a16:creationId xmlns:a16="http://schemas.microsoft.com/office/drawing/2014/main" id="{E5BAE3EE-F2FB-436F-BAA7-D73FADC8E1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1" name="AutoShape 1355">
                <a:extLst>
                  <a:ext uri="{FF2B5EF4-FFF2-40B4-BE49-F238E27FC236}">
                    <a16:creationId xmlns:a16="http://schemas.microsoft.com/office/drawing/2014/main" id="{D771E2CF-6E33-4E87-986C-E71E33F7DA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2" name="AutoShape 1356">
                <a:extLst>
                  <a:ext uri="{FF2B5EF4-FFF2-40B4-BE49-F238E27FC236}">
                    <a16:creationId xmlns:a16="http://schemas.microsoft.com/office/drawing/2014/main" id="{57E14779-1021-4DA9-9F75-3C030FE500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3" name="AutoShape 1357">
                <a:extLst>
                  <a:ext uri="{FF2B5EF4-FFF2-40B4-BE49-F238E27FC236}">
                    <a16:creationId xmlns:a16="http://schemas.microsoft.com/office/drawing/2014/main" id="{748296C9-6567-4E09-830B-59B46ED7DD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654" name="Group 1358">
              <a:extLst>
                <a:ext uri="{FF2B5EF4-FFF2-40B4-BE49-F238E27FC236}">
                  <a16:creationId xmlns:a16="http://schemas.microsoft.com/office/drawing/2014/main" id="{2026010D-5227-4AC7-B3CB-F36F623AC0CB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2415"/>
              <a:ext cx="494" cy="57"/>
              <a:chOff x="2893" y="2897"/>
              <a:chExt cx="1220" cy="198"/>
            </a:xfrm>
          </p:grpSpPr>
          <p:sp>
            <p:nvSpPr>
              <p:cNvPr id="56655" name="AutoShape 1359">
                <a:extLst>
                  <a:ext uri="{FF2B5EF4-FFF2-40B4-BE49-F238E27FC236}">
                    <a16:creationId xmlns:a16="http://schemas.microsoft.com/office/drawing/2014/main" id="{96C2C5DF-CED5-491A-91DD-577ACA0E70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6" name="AutoShape 1360">
                <a:extLst>
                  <a:ext uri="{FF2B5EF4-FFF2-40B4-BE49-F238E27FC236}">
                    <a16:creationId xmlns:a16="http://schemas.microsoft.com/office/drawing/2014/main" id="{F9D96B24-4A73-4AE4-96AC-68E61955CC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7" name="AutoShape 1361">
                <a:extLst>
                  <a:ext uri="{FF2B5EF4-FFF2-40B4-BE49-F238E27FC236}">
                    <a16:creationId xmlns:a16="http://schemas.microsoft.com/office/drawing/2014/main" id="{E4C8814C-8CE2-4472-AE59-FE95F978EB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8" name="AutoShape 1362">
                <a:extLst>
                  <a:ext uri="{FF2B5EF4-FFF2-40B4-BE49-F238E27FC236}">
                    <a16:creationId xmlns:a16="http://schemas.microsoft.com/office/drawing/2014/main" id="{85E592C2-BBF6-4728-BFEB-866A2E2D15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59" name="AutoShape 1363">
                <a:extLst>
                  <a:ext uri="{FF2B5EF4-FFF2-40B4-BE49-F238E27FC236}">
                    <a16:creationId xmlns:a16="http://schemas.microsoft.com/office/drawing/2014/main" id="{B694A750-47D0-45A7-86EC-3BFB8C04E4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0" name="AutoShape 1364">
                <a:extLst>
                  <a:ext uri="{FF2B5EF4-FFF2-40B4-BE49-F238E27FC236}">
                    <a16:creationId xmlns:a16="http://schemas.microsoft.com/office/drawing/2014/main" id="{5245E76F-CDB5-4919-921B-6EDFFEB556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1" name="AutoShape 1365">
                <a:extLst>
                  <a:ext uri="{FF2B5EF4-FFF2-40B4-BE49-F238E27FC236}">
                    <a16:creationId xmlns:a16="http://schemas.microsoft.com/office/drawing/2014/main" id="{AD2A1446-8857-4A4F-8499-98062AF7A5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2" name="AutoShape 1366">
                <a:extLst>
                  <a:ext uri="{FF2B5EF4-FFF2-40B4-BE49-F238E27FC236}">
                    <a16:creationId xmlns:a16="http://schemas.microsoft.com/office/drawing/2014/main" id="{BBE6EDEF-187D-4307-A3FF-53B5FCDD46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3" name="AutoShape 1367">
                <a:extLst>
                  <a:ext uri="{FF2B5EF4-FFF2-40B4-BE49-F238E27FC236}">
                    <a16:creationId xmlns:a16="http://schemas.microsoft.com/office/drawing/2014/main" id="{0D0F9927-BD08-498E-ABC4-A4B3458705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4" name="AutoShape 1368">
                <a:extLst>
                  <a:ext uri="{FF2B5EF4-FFF2-40B4-BE49-F238E27FC236}">
                    <a16:creationId xmlns:a16="http://schemas.microsoft.com/office/drawing/2014/main" id="{879A4343-923D-4778-BB8C-9DAEAAC7D0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5" name="AutoShape 1369">
                <a:extLst>
                  <a:ext uri="{FF2B5EF4-FFF2-40B4-BE49-F238E27FC236}">
                    <a16:creationId xmlns:a16="http://schemas.microsoft.com/office/drawing/2014/main" id="{23B9E600-4464-4FC4-94B6-6CD3D15CF1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6" name="AutoShape 1370">
                <a:extLst>
                  <a:ext uri="{FF2B5EF4-FFF2-40B4-BE49-F238E27FC236}">
                    <a16:creationId xmlns:a16="http://schemas.microsoft.com/office/drawing/2014/main" id="{E691B6D3-39A0-4997-98D8-40F3DA8433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7" name="AutoShape 1371">
                <a:extLst>
                  <a:ext uri="{FF2B5EF4-FFF2-40B4-BE49-F238E27FC236}">
                    <a16:creationId xmlns:a16="http://schemas.microsoft.com/office/drawing/2014/main" id="{6A4EA120-1F55-4599-ACFA-6DBABA3B69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8" name="AutoShape 1372">
                <a:extLst>
                  <a:ext uri="{FF2B5EF4-FFF2-40B4-BE49-F238E27FC236}">
                    <a16:creationId xmlns:a16="http://schemas.microsoft.com/office/drawing/2014/main" id="{EE78CF9A-A2D8-476F-BD8F-A7C8ED0262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69" name="AutoShape 1373">
                <a:extLst>
                  <a:ext uri="{FF2B5EF4-FFF2-40B4-BE49-F238E27FC236}">
                    <a16:creationId xmlns:a16="http://schemas.microsoft.com/office/drawing/2014/main" id="{3439140B-B064-4224-9C12-47ED72D4EB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70" name="AutoShape 1374">
                <a:extLst>
                  <a:ext uri="{FF2B5EF4-FFF2-40B4-BE49-F238E27FC236}">
                    <a16:creationId xmlns:a16="http://schemas.microsoft.com/office/drawing/2014/main" id="{C8DE283D-EA50-4CD3-83CA-79E779214D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671" name="Group 1375">
              <a:extLst>
                <a:ext uri="{FF2B5EF4-FFF2-40B4-BE49-F238E27FC236}">
                  <a16:creationId xmlns:a16="http://schemas.microsoft.com/office/drawing/2014/main" id="{94F964A5-B471-4280-BDD6-E6174498B23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2" y="2386"/>
              <a:ext cx="48" cy="48"/>
              <a:chOff x="4452" y="90"/>
              <a:chExt cx="227" cy="227"/>
            </a:xfrm>
          </p:grpSpPr>
          <p:sp>
            <p:nvSpPr>
              <p:cNvPr id="56672" name="Oval 1376">
                <a:extLst>
                  <a:ext uri="{FF2B5EF4-FFF2-40B4-BE49-F238E27FC236}">
                    <a16:creationId xmlns:a16="http://schemas.microsoft.com/office/drawing/2014/main" id="{A0EE9630-39B5-456F-ABFE-6532E8C40F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673" name="Group 1377">
                <a:extLst>
                  <a:ext uri="{FF2B5EF4-FFF2-40B4-BE49-F238E27FC236}">
                    <a16:creationId xmlns:a16="http://schemas.microsoft.com/office/drawing/2014/main" id="{D50096D0-E22C-4D8F-B15B-756121F9C51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674" name="Oval 1378">
                  <a:extLst>
                    <a:ext uri="{FF2B5EF4-FFF2-40B4-BE49-F238E27FC236}">
                      <a16:creationId xmlns:a16="http://schemas.microsoft.com/office/drawing/2014/main" id="{B2840C75-A9B8-4596-9312-4766BD3B1BB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75" name="Oval 1379">
                  <a:extLst>
                    <a:ext uri="{FF2B5EF4-FFF2-40B4-BE49-F238E27FC236}">
                      <a16:creationId xmlns:a16="http://schemas.microsoft.com/office/drawing/2014/main" id="{A2219425-4593-4CBA-9E8C-BB3CFB16D10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76" name="Oval 1380">
                  <a:extLst>
                    <a:ext uri="{FF2B5EF4-FFF2-40B4-BE49-F238E27FC236}">
                      <a16:creationId xmlns:a16="http://schemas.microsoft.com/office/drawing/2014/main" id="{D37ACE38-0430-4F9A-8C81-51712A38B2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677" name="AutoShape 1381">
                  <a:extLst>
                    <a:ext uri="{FF2B5EF4-FFF2-40B4-BE49-F238E27FC236}">
                      <a16:creationId xmlns:a16="http://schemas.microsoft.com/office/drawing/2014/main" id="{2B0C2F86-730C-4757-B042-CB11BABE68B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678" name="Group 1382">
              <a:extLst>
                <a:ext uri="{FF2B5EF4-FFF2-40B4-BE49-F238E27FC236}">
                  <a16:creationId xmlns:a16="http://schemas.microsoft.com/office/drawing/2014/main" id="{436E5337-1AED-4CB8-9AD7-B000038B1BFC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7" y="2330"/>
              <a:ext cx="494" cy="57"/>
              <a:chOff x="2893" y="2897"/>
              <a:chExt cx="1220" cy="198"/>
            </a:xfrm>
          </p:grpSpPr>
          <p:sp>
            <p:nvSpPr>
              <p:cNvPr id="56679" name="AutoShape 1383">
                <a:extLst>
                  <a:ext uri="{FF2B5EF4-FFF2-40B4-BE49-F238E27FC236}">
                    <a16:creationId xmlns:a16="http://schemas.microsoft.com/office/drawing/2014/main" id="{844DAE01-1DA8-4C4B-BA82-F808AD2A88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0" name="AutoShape 1384">
                <a:extLst>
                  <a:ext uri="{FF2B5EF4-FFF2-40B4-BE49-F238E27FC236}">
                    <a16:creationId xmlns:a16="http://schemas.microsoft.com/office/drawing/2014/main" id="{2E9615C2-4149-4A59-B8BF-91FBE1BA89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1" name="AutoShape 1385">
                <a:extLst>
                  <a:ext uri="{FF2B5EF4-FFF2-40B4-BE49-F238E27FC236}">
                    <a16:creationId xmlns:a16="http://schemas.microsoft.com/office/drawing/2014/main" id="{879C501C-6AA7-4748-8005-EBCBA5B3FD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2" name="AutoShape 1386">
                <a:extLst>
                  <a:ext uri="{FF2B5EF4-FFF2-40B4-BE49-F238E27FC236}">
                    <a16:creationId xmlns:a16="http://schemas.microsoft.com/office/drawing/2014/main" id="{CC88C890-2984-4ED0-8281-2E39A50DBA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3" name="AutoShape 1387">
                <a:extLst>
                  <a:ext uri="{FF2B5EF4-FFF2-40B4-BE49-F238E27FC236}">
                    <a16:creationId xmlns:a16="http://schemas.microsoft.com/office/drawing/2014/main" id="{403B5BF5-4260-4884-98D8-CD382CDAC6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4" name="AutoShape 1388">
                <a:extLst>
                  <a:ext uri="{FF2B5EF4-FFF2-40B4-BE49-F238E27FC236}">
                    <a16:creationId xmlns:a16="http://schemas.microsoft.com/office/drawing/2014/main" id="{9FFDD131-1D6C-467B-B4AF-48856848B6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5" name="AutoShape 1389">
                <a:extLst>
                  <a:ext uri="{FF2B5EF4-FFF2-40B4-BE49-F238E27FC236}">
                    <a16:creationId xmlns:a16="http://schemas.microsoft.com/office/drawing/2014/main" id="{C9999F3C-76F5-4CB7-B5A4-4EF3AB8F92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6" name="AutoShape 1390">
                <a:extLst>
                  <a:ext uri="{FF2B5EF4-FFF2-40B4-BE49-F238E27FC236}">
                    <a16:creationId xmlns:a16="http://schemas.microsoft.com/office/drawing/2014/main" id="{3F9FB55C-AA99-4B3F-9818-EBDB0797A6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7" name="AutoShape 1391">
                <a:extLst>
                  <a:ext uri="{FF2B5EF4-FFF2-40B4-BE49-F238E27FC236}">
                    <a16:creationId xmlns:a16="http://schemas.microsoft.com/office/drawing/2014/main" id="{3DD9AAD3-81DA-4B03-B721-51F360B6BF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8" name="AutoShape 1392">
                <a:extLst>
                  <a:ext uri="{FF2B5EF4-FFF2-40B4-BE49-F238E27FC236}">
                    <a16:creationId xmlns:a16="http://schemas.microsoft.com/office/drawing/2014/main" id="{18F9F15C-262E-493C-B8F1-99091C22C8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89" name="AutoShape 1393">
                <a:extLst>
                  <a:ext uri="{FF2B5EF4-FFF2-40B4-BE49-F238E27FC236}">
                    <a16:creationId xmlns:a16="http://schemas.microsoft.com/office/drawing/2014/main" id="{2D51A96C-DF30-43F0-B860-D8FF9B22B3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0" name="AutoShape 1394">
                <a:extLst>
                  <a:ext uri="{FF2B5EF4-FFF2-40B4-BE49-F238E27FC236}">
                    <a16:creationId xmlns:a16="http://schemas.microsoft.com/office/drawing/2014/main" id="{A4CEB9CE-9701-48CA-B75A-0A680709E2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1" name="AutoShape 1395">
                <a:extLst>
                  <a:ext uri="{FF2B5EF4-FFF2-40B4-BE49-F238E27FC236}">
                    <a16:creationId xmlns:a16="http://schemas.microsoft.com/office/drawing/2014/main" id="{B7C11B23-73E4-44B0-BB00-D2F845B07B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2" name="AutoShape 1396">
                <a:extLst>
                  <a:ext uri="{FF2B5EF4-FFF2-40B4-BE49-F238E27FC236}">
                    <a16:creationId xmlns:a16="http://schemas.microsoft.com/office/drawing/2014/main" id="{8A6977B8-E027-40F0-BD20-0A4EDFA244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3" name="AutoShape 1397">
                <a:extLst>
                  <a:ext uri="{FF2B5EF4-FFF2-40B4-BE49-F238E27FC236}">
                    <a16:creationId xmlns:a16="http://schemas.microsoft.com/office/drawing/2014/main" id="{2F7C7D76-E6C5-4DDC-84F0-19D8889C06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4" name="AutoShape 1398">
                <a:extLst>
                  <a:ext uri="{FF2B5EF4-FFF2-40B4-BE49-F238E27FC236}">
                    <a16:creationId xmlns:a16="http://schemas.microsoft.com/office/drawing/2014/main" id="{85B1852D-4F46-4BF9-A5C9-505D888244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695" name="Group 1399">
              <a:extLst>
                <a:ext uri="{FF2B5EF4-FFF2-40B4-BE49-F238E27FC236}">
                  <a16:creationId xmlns:a16="http://schemas.microsoft.com/office/drawing/2014/main" id="{6102C049-F004-4DB1-BEFD-C3F1A7C209F0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4" y="2330"/>
              <a:ext cx="494" cy="57"/>
              <a:chOff x="2893" y="2897"/>
              <a:chExt cx="1220" cy="198"/>
            </a:xfrm>
          </p:grpSpPr>
          <p:sp>
            <p:nvSpPr>
              <p:cNvPr id="56696" name="AutoShape 1400">
                <a:extLst>
                  <a:ext uri="{FF2B5EF4-FFF2-40B4-BE49-F238E27FC236}">
                    <a16:creationId xmlns:a16="http://schemas.microsoft.com/office/drawing/2014/main" id="{2AC46336-735C-45E1-8D46-92E77542D8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7" name="AutoShape 1401">
                <a:extLst>
                  <a:ext uri="{FF2B5EF4-FFF2-40B4-BE49-F238E27FC236}">
                    <a16:creationId xmlns:a16="http://schemas.microsoft.com/office/drawing/2014/main" id="{D5213C55-5CC2-4A3A-B4BD-EB09E91CDD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8" name="AutoShape 1402">
                <a:extLst>
                  <a:ext uri="{FF2B5EF4-FFF2-40B4-BE49-F238E27FC236}">
                    <a16:creationId xmlns:a16="http://schemas.microsoft.com/office/drawing/2014/main" id="{701C99F2-0D27-4A6F-A33C-CD5E6D237A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699" name="AutoShape 1403">
                <a:extLst>
                  <a:ext uri="{FF2B5EF4-FFF2-40B4-BE49-F238E27FC236}">
                    <a16:creationId xmlns:a16="http://schemas.microsoft.com/office/drawing/2014/main" id="{81720D2B-95D3-48AF-A22A-810866857C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0" name="AutoShape 1404">
                <a:extLst>
                  <a:ext uri="{FF2B5EF4-FFF2-40B4-BE49-F238E27FC236}">
                    <a16:creationId xmlns:a16="http://schemas.microsoft.com/office/drawing/2014/main" id="{9655025A-9091-41B4-8776-1F5CFF15D8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1" name="AutoShape 1405">
                <a:extLst>
                  <a:ext uri="{FF2B5EF4-FFF2-40B4-BE49-F238E27FC236}">
                    <a16:creationId xmlns:a16="http://schemas.microsoft.com/office/drawing/2014/main" id="{E8E61517-81F3-4B92-AC6C-CD8FB5FDBF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2" name="AutoShape 1406">
                <a:extLst>
                  <a:ext uri="{FF2B5EF4-FFF2-40B4-BE49-F238E27FC236}">
                    <a16:creationId xmlns:a16="http://schemas.microsoft.com/office/drawing/2014/main" id="{540A1208-D622-461C-BD7C-F5F92A03FB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3" name="AutoShape 1407">
                <a:extLst>
                  <a:ext uri="{FF2B5EF4-FFF2-40B4-BE49-F238E27FC236}">
                    <a16:creationId xmlns:a16="http://schemas.microsoft.com/office/drawing/2014/main" id="{198A941F-8788-476A-87CA-069FCFDF37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4" name="AutoShape 1408">
                <a:extLst>
                  <a:ext uri="{FF2B5EF4-FFF2-40B4-BE49-F238E27FC236}">
                    <a16:creationId xmlns:a16="http://schemas.microsoft.com/office/drawing/2014/main" id="{0806A201-E5F0-4E01-A90C-EC9B9FDBAF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5" name="AutoShape 1409">
                <a:extLst>
                  <a:ext uri="{FF2B5EF4-FFF2-40B4-BE49-F238E27FC236}">
                    <a16:creationId xmlns:a16="http://schemas.microsoft.com/office/drawing/2014/main" id="{50D047DF-FE89-4051-AB8A-32A8CD058C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6" name="AutoShape 1410">
                <a:extLst>
                  <a:ext uri="{FF2B5EF4-FFF2-40B4-BE49-F238E27FC236}">
                    <a16:creationId xmlns:a16="http://schemas.microsoft.com/office/drawing/2014/main" id="{F71A912E-29D9-4DA3-8EBA-F648A79DE2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7" name="AutoShape 1411">
                <a:extLst>
                  <a:ext uri="{FF2B5EF4-FFF2-40B4-BE49-F238E27FC236}">
                    <a16:creationId xmlns:a16="http://schemas.microsoft.com/office/drawing/2014/main" id="{9037E0C2-B19D-4AC4-809F-4ADC4FF882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8" name="AutoShape 1412">
                <a:extLst>
                  <a:ext uri="{FF2B5EF4-FFF2-40B4-BE49-F238E27FC236}">
                    <a16:creationId xmlns:a16="http://schemas.microsoft.com/office/drawing/2014/main" id="{E4A6CFA5-143F-49C9-ACB9-ABE647F841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09" name="AutoShape 1413">
                <a:extLst>
                  <a:ext uri="{FF2B5EF4-FFF2-40B4-BE49-F238E27FC236}">
                    <a16:creationId xmlns:a16="http://schemas.microsoft.com/office/drawing/2014/main" id="{DFCACED8-E6AA-45D5-AA1A-D2EE743209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0" name="AutoShape 1414">
                <a:extLst>
                  <a:ext uri="{FF2B5EF4-FFF2-40B4-BE49-F238E27FC236}">
                    <a16:creationId xmlns:a16="http://schemas.microsoft.com/office/drawing/2014/main" id="{94C6D52A-2CBA-40AF-BBC9-BB38DE4F42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1" name="AutoShape 1415">
                <a:extLst>
                  <a:ext uri="{FF2B5EF4-FFF2-40B4-BE49-F238E27FC236}">
                    <a16:creationId xmlns:a16="http://schemas.microsoft.com/office/drawing/2014/main" id="{C6CD4A68-01C0-4A2B-B938-05AE15B8F4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712" name="Group 1416">
              <a:extLst>
                <a:ext uri="{FF2B5EF4-FFF2-40B4-BE49-F238E27FC236}">
                  <a16:creationId xmlns:a16="http://schemas.microsoft.com/office/drawing/2014/main" id="{7E633A59-F791-47AB-9CEA-F341741ADEF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36" y="2244"/>
              <a:ext cx="494" cy="57"/>
              <a:chOff x="2893" y="2897"/>
              <a:chExt cx="1220" cy="198"/>
            </a:xfrm>
          </p:grpSpPr>
          <p:sp>
            <p:nvSpPr>
              <p:cNvPr id="56713" name="AutoShape 1417">
                <a:extLst>
                  <a:ext uri="{FF2B5EF4-FFF2-40B4-BE49-F238E27FC236}">
                    <a16:creationId xmlns:a16="http://schemas.microsoft.com/office/drawing/2014/main" id="{DEA82B84-6CC8-4C2D-B84F-1FCB9EBADA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4" name="AutoShape 1418">
                <a:extLst>
                  <a:ext uri="{FF2B5EF4-FFF2-40B4-BE49-F238E27FC236}">
                    <a16:creationId xmlns:a16="http://schemas.microsoft.com/office/drawing/2014/main" id="{975BF6EC-F395-40DD-A83F-CE4FFFC507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5" name="AutoShape 1419">
                <a:extLst>
                  <a:ext uri="{FF2B5EF4-FFF2-40B4-BE49-F238E27FC236}">
                    <a16:creationId xmlns:a16="http://schemas.microsoft.com/office/drawing/2014/main" id="{4FAE4A21-6C04-4FAD-997E-B4648D893F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6" name="AutoShape 1420">
                <a:extLst>
                  <a:ext uri="{FF2B5EF4-FFF2-40B4-BE49-F238E27FC236}">
                    <a16:creationId xmlns:a16="http://schemas.microsoft.com/office/drawing/2014/main" id="{52FCFB09-DB24-4980-9828-C90CBDE424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7" name="AutoShape 1421">
                <a:extLst>
                  <a:ext uri="{FF2B5EF4-FFF2-40B4-BE49-F238E27FC236}">
                    <a16:creationId xmlns:a16="http://schemas.microsoft.com/office/drawing/2014/main" id="{C0350A18-079A-45D8-B21C-1D9F8320EE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8" name="AutoShape 1422">
                <a:extLst>
                  <a:ext uri="{FF2B5EF4-FFF2-40B4-BE49-F238E27FC236}">
                    <a16:creationId xmlns:a16="http://schemas.microsoft.com/office/drawing/2014/main" id="{08D25EC0-E1ED-4932-AA1E-D87503FF13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19" name="AutoShape 1423">
                <a:extLst>
                  <a:ext uri="{FF2B5EF4-FFF2-40B4-BE49-F238E27FC236}">
                    <a16:creationId xmlns:a16="http://schemas.microsoft.com/office/drawing/2014/main" id="{EEAD828E-FA02-4D58-BFF7-0B74C5BECD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0" name="AutoShape 1424">
                <a:extLst>
                  <a:ext uri="{FF2B5EF4-FFF2-40B4-BE49-F238E27FC236}">
                    <a16:creationId xmlns:a16="http://schemas.microsoft.com/office/drawing/2014/main" id="{26DF0D7B-BA70-4951-A2DE-FECAA890BC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1" name="AutoShape 1425">
                <a:extLst>
                  <a:ext uri="{FF2B5EF4-FFF2-40B4-BE49-F238E27FC236}">
                    <a16:creationId xmlns:a16="http://schemas.microsoft.com/office/drawing/2014/main" id="{0F1F6662-22A7-4404-9A91-F6D650696B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2" name="AutoShape 1426">
                <a:extLst>
                  <a:ext uri="{FF2B5EF4-FFF2-40B4-BE49-F238E27FC236}">
                    <a16:creationId xmlns:a16="http://schemas.microsoft.com/office/drawing/2014/main" id="{89E8847C-EC8D-4AA5-A57B-CE3E6AF65C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3" name="AutoShape 1427">
                <a:extLst>
                  <a:ext uri="{FF2B5EF4-FFF2-40B4-BE49-F238E27FC236}">
                    <a16:creationId xmlns:a16="http://schemas.microsoft.com/office/drawing/2014/main" id="{78BA308C-90B3-4E79-83E6-EDA314D25A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4" name="AutoShape 1428">
                <a:extLst>
                  <a:ext uri="{FF2B5EF4-FFF2-40B4-BE49-F238E27FC236}">
                    <a16:creationId xmlns:a16="http://schemas.microsoft.com/office/drawing/2014/main" id="{2E806C61-42DF-4AED-84B1-81C2BCD061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5" name="AutoShape 1429">
                <a:extLst>
                  <a:ext uri="{FF2B5EF4-FFF2-40B4-BE49-F238E27FC236}">
                    <a16:creationId xmlns:a16="http://schemas.microsoft.com/office/drawing/2014/main" id="{764615AD-6AC9-4322-ABFB-B35BD2CF13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6" name="AutoShape 1430">
                <a:extLst>
                  <a:ext uri="{FF2B5EF4-FFF2-40B4-BE49-F238E27FC236}">
                    <a16:creationId xmlns:a16="http://schemas.microsoft.com/office/drawing/2014/main" id="{D7558CFA-E00B-4E69-8959-9F19CC00E2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7" name="AutoShape 1431">
                <a:extLst>
                  <a:ext uri="{FF2B5EF4-FFF2-40B4-BE49-F238E27FC236}">
                    <a16:creationId xmlns:a16="http://schemas.microsoft.com/office/drawing/2014/main" id="{A8BCA1E2-08FF-4DCC-8EAE-F388FA7F50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28" name="AutoShape 1432">
                <a:extLst>
                  <a:ext uri="{FF2B5EF4-FFF2-40B4-BE49-F238E27FC236}">
                    <a16:creationId xmlns:a16="http://schemas.microsoft.com/office/drawing/2014/main" id="{A55A8A89-E580-466F-8ABE-9634C96F3D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729" name="Group 1433">
              <a:extLst>
                <a:ext uri="{FF2B5EF4-FFF2-40B4-BE49-F238E27FC236}">
                  <a16:creationId xmlns:a16="http://schemas.microsoft.com/office/drawing/2014/main" id="{1B33A582-FC6C-4D9F-AE88-61B47CBBCB6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983" y="2244"/>
              <a:ext cx="494" cy="57"/>
              <a:chOff x="2893" y="2897"/>
              <a:chExt cx="1220" cy="198"/>
            </a:xfrm>
          </p:grpSpPr>
          <p:sp>
            <p:nvSpPr>
              <p:cNvPr id="56730" name="AutoShape 1434">
                <a:extLst>
                  <a:ext uri="{FF2B5EF4-FFF2-40B4-BE49-F238E27FC236}">
                    <a16:creationId xmlns:a16="http://schemas.microsoft.com/office/drawing/2014/main" id="{E04F7E55-9057-47EA-85E7-5661102CB1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1" name="AutoShape 1435">
                <a:extLst>
                  <a:ext uri="{FF2B5EF4-FFF2-40B4-BE49-F238E27FC236}">
                    <a16:creationId xmlns:a16="http://schemas.microsoft.com/office/drawing/2014/main" id="{2A84B989-31D2-4534-AA92-5074A1AB78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2" name="AutoShape 1436">
                <a:extLst>
                  <a:ext uri="{FF2B5EF4-FFF2-40B4-BE49-F238E27FC236}">
                    <a16:creationId xmlns:a16="http://schemas.microsoft.com/office/drawing/2014/main" id="{98FE3479-3602-4DF4-AAFE-EE1680421B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3" name="AutoShape 1437">
                <a:extLst>
                  <a:ext uri="{FF2B5EF4-FFF2-40B4-BE49-F238E27FC236}">
                    <a16:creationId xmlns:a16="http://schemas.microsoft.com/office/drawing/2014/main" id="{055F3868-1684-4753-A8CB-3CD698DB62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4" name="AutoShape 1438">
                <a:extLst>
                  <a:ext uri="{FF2B5EF4-FFF2-40B4-BE49-F238E27FC236}">
                    <a16:creationId xmlns:a16="http://schemas.microsoft.com/office/drawing/2014/main" id="{881B2224-71FF-4950-9986-1300BC1B51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5" name="AutoShape 1439">
                <a:extLst>
                  <a:ext uri="{FF2B5EF4-FFF2-40B4-BE49-F238E27FC236}">
                    <a16:creationId xmlns:a16="http://schemas.microsoft.com/office/drawing/2014/main" id="{928DF783-3748-476E-B519-8617AA41AA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6" name="AutoShape 1440">
                <a:extLst>
                  <a:ext uri="{FF2B5EF4-FFF2-40B4-BE49-F238E27FC236}">
                    <a16:creationId xmlns:a16="http://schemas.microsoft.com/office/drawing/2014/main" id="{1BC45885-8B7D-4710-BA77-74B0333F81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7" name="AutoShape 1441">
                <a:extLst>
                  <a:ext uri="{FF2B5EF4-FFF2-40B4-BE49-F238E27FC236}">
                    <a16:creationId xmlns:a16="http://schemas.microsoft.com/office/drawing/2014/main" id="{15AC2175-2855-4B03-A39C-706554A6AC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8" name="AutoShape 1442">
                <a:extLst>
                  <a:ext uri="{FF2B5EF4-FFF2-40B4-BE49-F238E27FC236}">
                    <a16:creationId xmlns:a16="http://schemas.microsoft.com/office/drawing/2014/main" id="{CC51980D-EFF3-451A-9E08-3E963AC3C9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39" name="AutoShape 1443">
                <a:extLst>
                  <a:ext uri="{FF2B5EF4-FFF2-40B4-BE49-F238E27FC236}">
                    <a16:creationId xmlns:a16="http://schemas.microsoft.com/office/drawing/2014/main" id="{3361ABE4-5C23-4F07-995D-1052C3C7E9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0" name="AutoShape 1444">
                <a:extLst>
                  <a:ext uri="{FF2B5EF4-FFF2-40B4-BE49-F238E27FC236}">
                    <a16:creationId xmlns:a16="http://schemas.microsoft.com/office/drawing/2014/main" id="{47158AC7-004A-4AF7-AD1E-C45F433B0A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1" name="AutoShape 1445">
                <a:extLst>
                  <a:ext uri="{FF2B5EF4-FFF2-40B4-BE49-F238E27FC236}">
                    <a16:creationId xmlns:a16="http://schemas.microsoft.com/office/drawing/2014/main" id="{EAD28449-2D4D-4785-A6B2-5DB31D53F1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2" name="AutoShape 1446">
                <a:extLst>
                  <a:ext uri="{FF2B5EF4-FFF2-40B4-BE49-F238E27FC236}">
                    <a16:creationId xmlns:a16="http://schemas.microsoft.com/office/drawing/2014/main" id="{7E319D53-CB60-4B0F-833C-B12DB2DBF7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3" name="AutoShape 1447">
                <a:extLst>
                  <a:ext uri="{FF2B5EF4-FFF2-40B4-BE49-F238E27FC236}">
                    <a16:creationId xmlns:a16="http://schemas.microsoft.com/office/drawing/2014/main" id="{BCAFEB39-33E7-4596-9115-1E51852503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4" name="AutoShape 1448">
                <a:extLst>
                  <a:ext uri="{FF2B5EF4-FFF2-40B4-BE49-F238E27FC236}">
                    <a16:creationId xmlns:a16="http://schemas.microsoft.com/office/drawing/2014/main" id="{00F1FA68-A4B5-426D-BDA4-419A384E8F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45" name="AutoShape 1449">
                <a:extLst>
                  <a:ext uri="{FF2B5EF4-FFF2-40B4-BE49-F238E27FC236}">
                    <a16:creationId xmlns:a16="http://schemas.microsoft.com/office/drawing/2014/main" id="{C6F2B62F-12B4-4E96-B6F8-06A08206F7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746" name="Group 1450">
              <a:extLst>
                <a:ext uri="{FF2B5EF4-FFF2-40B4-BE49-F238E27FC236}">
                  <a16:creationId xmlns:a16="http://schemas.microsoft.com/office/drawing/2014/main" id="{E6A754ED-4510-41EA-90CB-DE46B7FE2A5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" y="2104"/>
              <a:ext cx="48" cy="48"/>
              <a:chOff x="4452" y="90"/>
              <a:chExt cx="227" cy="227"/>
            </a:xfrm>
          </p:grpSpPr>
          <p:sp>
            <p:nvSpPr>
              <p:cNvPr id="56747" name="Oval 1451">
                <a:extLst>
                  <a:ext uri="{FF2B5EF4-FFF2-40B4-BE49-F238E27FC236}">
                    <a16:creationId xmlns:a16="http://schemas.microsoft.com/office/drawing/2014/main" id="{30C01A35-4907-417C-AA51-DD27361C55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748" name="Group 1452">
                <a:extLst>
                  <a:ext uri="{FF2B5EF4-FFF2-40B4-BE49-F238E27FC236}">
                    <a16:creationId xmlns:a16="http://schemas.microsoft.com/office/drawing/2014/main" id="{D08C7350-0916-418E-8975-1FD7A302FC0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749" name="Oval 1453">
                  <a:extLst>
                    <a:ext uri="{FF2B5EF4-FFF2-40B4-BE49-F238E27FC236}">
                      <a16:creationId xmlns:a16="http://schemas.microsoft.com/office/drawing/2014/main" id="{B76B3BAC-094D-4213-A2A6-0C99C98EAE3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0" name="Oval 1454">
                  <a:extLst>
                    <a:ext uri="{FF2B5EF4-FFF2-40B4-BE49-F238E27FC236}">
                      <a16:creationId xmlns:a16="http://schemas.microsoft.com/office/drawing/2014/main" id="{2F25BD33-9751-4684-AC1B-7F5F975D56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1" name="Oval 1455">
                  <a:extLst>
                    <a:ext uri="{FF2B5EF4-FFF2-40B4-BE49-F238E27FC236}">
                      <a16:creationId xmlns:a16="http://schemas.microsoft.com/office/drawing/2014/main" id="{F41ABB30-557F-4013-BE06-C00EC054E10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2" name="AutoShape 1456">
                  <a:extLst>
                    <a:ext uri="{FF2B5EF4-FFF2-40B4-BE49-F238E27FC236}">
                      <a16:creationId xmlns:a16="http://schemas.microsoft.com/office/drawing/2014/main" id="{731D3800-03EB-4530-A3B2-E636EB35076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753" name="Group 1457">
              <a:extLst>
                <a:ext uri="{FF2B5EF4-FFF2-40B4-BE49-F238E27FC236}">
                  <a16:creationId xmlns:a16="http://schemas.microsoft.com/office/drawing/2014/main" id="{505457F8-EDBB-4222-9EE5-48EE30336C2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03" y="2103"/>
              <a:ext cx="48" cy="48"/>
              <a:chOff x="4452" y="90"/>
              <a:chExt cx="227" cy="227"/>
            </a:xfrm>
          </p:grpSpPr>
          <p:sp>
            <p:nvSpPr>
              <p:cNvPr id="56754" name="Oval 1458">
                <a:extLst>
                  <a:ext uri="{FF2B5EF4-FFF2-40B4-BE49-F238E27FC236}">
                    <a16:creationId xmlns:a16="http://schemas.microsoft.com/office/drawing/2014/main" id="{6A08811C-276C-46B2-B754-F1060B9EF9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755" name="Group 1459">
                <a:extLst>
                  <a:ext uri="{FF2B5EF4-FFF2-40B4-BE49-F238E27FC236}">
                    <a16:creationId xmlns:a16="http://schemas.microsoft.com/office/drawing/2014/main" id="{3F417CB9-3D03-446F-967D-9C617ED4CBF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756" name="Oval 1460">
                  <a:extLst>
                    <a:ext uri="{FF2B5EF4-FFF2-40B4-BE49-F238E27FC236}">
                      <a16:creationId xmlns:a16="http://schemas.microsoft.com/office/drawing/2014/main" id="{1F0906AC-606B-4910-9823-3A0F3F38AD7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7" name="Oval 1461">
                  <a:extLst>
                    <a:ext uri="{FF2B5EF4-FFF2-40B4-BE49-F238E27FC236}">
                      <a16:creationId xmlns:a16="http://schemas.microsoft.com/office/drawing/2014/main" id="{D3658263-9ABF-477D-9499-C47BB4048F6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8" name="Oval 1462">
                  <a:extLst>
                    <a:ext uri="{FF2B5EF4-FFF2-40B4-BE49-F238E27FC236}">
                      <a16:creationId xmlns:a16="http://schemas.microsoft.com/office/drawing/2014/main" id="{9C7141AD-B271-4124-90E2-F3539307105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59" name="AutoShape 1463">
                  <a:extLst>
                    <a:ext uri="{FF2B5EF4-FFF2-40B4-BE49-F238E27FC236}">
                      <a16:creationId xmlns:a16="http://schemas.microsoft.com/office/drawing/2014/main" id="{BF194A20-86D8-4A9A-B662-BE48726B2AF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6760" name="Group 1464">
            <a:extLst>
              <a:ext uri="{FF2B5EF4-FFF2-40B4-BE49-F238E27FC236}">
                <a16:creationId xmlns:a16="http://schemas.microsoft.com/office/drawing/2014/main" id="{28D822C0-F73F-4217-AFB9-82587232F611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5624513"/>
            <a:ext cx="1584325" cy="514350"/>
            <a:chOff x="1958" y="2018"/>
            <a:chExt cx="1701" cy="551"/>
          </a:xfrm>
        </p:grpSpPr>
        <p:sp>
          <p:nvSpPr>
            <p:cNvPr id="56761" name="Rectangle 1465">
              <a:extLst>
                <a:ext uri="{FF2B5EF4-FFF2-40B4-BE49-F238E27FC236}">
                  <a16:creationId xmlns:a16="http://schemas.microsoft.com/office/drawing/2014/main" id="{A44D75CD-34EF-4688-9284-A650A28928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01" y="2540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762" name="Rectangle 1466">
              <a:extLst>
                <a:ext uri="{FF2B5EF4-FFF2-40B4-BE49-F238E27FC236}">
                  <a16:creationId xmlns:a16="http://schemas.microsoft.com/office/drawing/2014/main" id="{003BEFA9-3B82-44E3-908A-D2EF2AF8F6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8" y="2540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763" name="Rectangle 1467">
              <a:extLst>
                <a:ext uri="{FF2B5EF4-FFF2-40B4-BE49-F238E27FC236}">
                  <a16:creationId xmlns:a16="http://schemas.microsoft.com/office/drawing/2014/main" id="{7C1D8580-7635-4E2A-9406-067F924480A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2510"/>
              <a:ext cx="1701" cy="45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764" name="Rectangle 1468">
              <a:extLst>
                <a:ext uri="{FF2B5EF4-FFF2-40B4-BE49-F238E27FC236}">
                  <a16:creationId xmlns:a16="http://schemas.microsoft.com/office/drawing/2014/main" id="{F861D53C-B4D6-46E1-928B-A158ADA2CC42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1958" y="2018"/>
              <a:ext cx="1701" cy="510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765" name="Group 1469">
              <a:extLst>
                <a:ext uri="{FF2B5EF4-FFF2-40B4-BE49-F238E27FC236}">
                  <a16:creationId xmlns:a16="http://schemas.microsoft.com/office/drawing/2014/main" id="{A7214BAC-4263-4452-9766-0F231D5AADC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3" y="2387"/>
              <a:ext cx="48" cy="48"/>
              <a:chOff x="4452" y="90"/>
              <a:chExt cx="227" cy="227"/>
            </a:xfrm>
          </p:grpSpPr>
          <p:sp>
            <p:nvSpPr>
              <p:cNvPr id="56766" name="Oval 1470">
                <a:extLst>
                  <a:ext uri="{FF2B5EF4-FFF2-40B4-BE49-F238E27FC236}">
                    <a16:creationId xmlns:a16="http://schemas.microsoft.com/office/drawing/2014/main" id="{45A53BB6-61BD-4E13-A64B-2E32B0513C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767" name="Group 1471">
                <a:extLst>
                  <a:ext uri="{FF2B5EF4-FFF2-40B4-BE49-F238E27FC236}">
                    <a16:creationId xmlns:a16="http://schemas.microsoft.com/office/drawing/2014/main" id="{CC398D14-CDFC-4CEF-B663-EA27E1C7AFB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768" name="Oval 1472">
                  <a:extLst>
                    <a:ext uri="{FF2B5EF4-FFF2-40B4-BE49-F238E27FC236}">
                      <a16:creationId xmlns:a16="http://schemas.microsoft.com/office/drawing/2014/main" id="{2CB8ADFB-E858-4869-AD69-0E0FAC7D776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69" name="Oval 1473">
                  <a:extLst>
                    <a:ext uri="{FF2B5EF4-FFF2-40B4-BE49-F238E27FC236}">
                      <a16:creationId xmlns:a16="http://schemas.microsoft.com/office/drawing/2014/main" id="{AF1EFF4A-A9AC-471C-890E-B50B53B5A30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70" name="Oval 1474">
                  <a:extLst>
                    <a:ext uri="{FF2B5EF4-FFF2-40B4-BE49-F238E27FC236}">
                      <a16:creationId xmlns:a16="http://schemas.microsoft.com/office/drawing/2014/main" id="{9C62EAA1-278F-4B82-9EE3-59BB6DEEDD5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771" name="AutoShape 1475">
                  <a:extLst>
                    <a:ext uri="{FF2B5EF4-FFF2-40B4-BE49-F238E27FC236}">
                      <a16:creationId xmlns:a16="http://schemas.microsoft.com/office/drawing/2014/main" id="{95C46644-5349-45FA-9030-D60C85C0A0B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6772" name="Rectangle 1476">
              <a:extLst>
                <a:ext uri="{FF2B5EF4-FFF2-40B4-BE49-F238E27FC236}">
                  <a16:creationId xmlns:a16="http://schemas.microsoft.com/office/drawing/2014/main" id="{5CF8DD6F-717B-459A-B454-4A850870B4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58" y="2018"/>
              <a:ext cx="56" cy="537"/>
            </a:xfrm>
            <a:prstGeom prst="rect">
              <a:avLst/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6773" name="Group 1477">
              <a:extLst>
                <a:ext uri="{FF2B5EF4-FFF2-40B4-BE49-F238E27FC236}">
                  <a16:creationId xmlns:a16="http://schemas.microsoft.com/office/drawing/2014/main" id="{D533A580-0856-4606-A974-6AACD1AD7A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2415"/>
              <a:ext cx="494" cy="57"/>
              <a:chOff x="2893" y="2897"/>
              <a:chExt cx="1220" cy="198"/>
            </a:xfrm>
          </p:grpSpPr>
          <p:sp>
            <p:nvSpPr>
              <p:cNvPr id="56774" name="AutoShape 1478">
                <a:extLst>
                  <a:ext uri="{FF2B5EF4-FFF2-40B4-BE49-F238E27FC236}">
                    <a16:creationId xmlns:a16="http://schemas.microsoft.com/office/drawing/2014/main" id="{723BEF24-E96F-4DE9-9730-35EB6E4744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75" name="AutoShape 1479">
                <a:extLst>
                  <a:ext uri="{FF2B5EF4-FFF2-40B4-BE49-F238E27FC236}">
                    <a16:creationId xmlns:a16="http://schemas.microsoft.com/office/drawing/2014/main" id="{D526894B-BDBB-44A3-9593-AC3DE63C17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76" name="AutoShape 1480">
                <a:extLst>
                  <a:ext uri="{FF2B5EF4-FFF2-40B4-BE49-F238E27FC236}">
                    <a16:creationId xmlns:a16="http://schemas.microsoft.com/office/drawing/2014/main" id="{704C18CC-A91A-4388-81C7-842064C4FC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77" name="AutoShape 1481">
                <a:extLst>
                  <a:ext uri="{FF2B5EF4-FFF2-40B4-BE49-F238E27FC236}">
                    <a16:creationId xmlns:a16="http://schemas.microsoft.com/office/drawing/2014/main" id="{235C58AA-895D-4830-BB4F-5EB3D9E777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78" name="AutoShape 1482">
                <a:extLst>
                  <a:ext uri="{FF2B5EF4-FFF2-40B4-BE49-F238E27FC236}">
                    <a16:creationId xmlns:a16="http://schemas.microsoft.com/office/drawing/2014/main" id="{9FC2A051-C2A4-486B-A904-486BAC2E10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79" name="AutoShape 1483">
                <a:extLst>
                  <a:ext uri="{FF2B5EF4-FFF2-40B4-BE49-F238E27FC236}">
                    <a16:creationId xmlns:a16="http://schemas.microsoft.com/office/drawing/2014/main" id="{FDCEAD7C-C226-4B2C-80F0-826ECDD6B1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0" name="AutoShape 1484">
                <a:extLst>
                  <a:ext uri="{FF2B5EF4-FFF2-40B4-BE49-F238E27FC236}">
                    <a16:creationId xmlns:a16="http://schemas.microsoft.com/office/drawing/2014/main" id="{2A3A8BC3-8DA0-4059-9948-E9D0E07B04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1" name="AutoShape 1485">
                <a:extLst>
                  <a:ext uri="{FF2B5EF4-FFF2-40B4-BE49-F238E27FC236}">
                    <a16:creationId xmlns:a16="http://schemas.microsoft.com/office/drawing/2014/main" id="{B5D798C9-DEA1-4747-89FB-46462901A7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2" name="AutoShape 1486">
                <a:extLst>
                  <a:ext uri="{FF2B5EF4-FFF2-40B4-BE49-F238E27FC236}">
                    <a16:creationId xmlns:a16="http://schemas.microsoft.com/office/drawing/2014/main" id="{DEE0F02A-98D6-412A-822C-CF1665B78C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3" name="AutoShape 1487">
                <a:extLst>
                  <a:ext uri="{FF2B5EF4-FFF2-40B4-BE49-F238E27FC236}">
                    <a16:creationId xmlns:a16="http://schemas.microsoft.com/office/drawing/2014/main" id="{EC7793B0-80C1-416E-931A-8E9E0D7D34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4" name="AutoShape 1488">
                <a:extLst>
                  <a:ext uri="{FF2B5EF4-FFF2-40B4-BE49-F238E27FC236}">
                    <a16:creationId xmlns:a16="http://schemas.microsoft.com/office/drawing/2014/main" id="{10E971EA-BBE7-44A6-BA55-362D28838C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5" name="AutoShape 1489">
                <a:extLst>
                  <a:ext uri="{FF2B5EF4-FFF2-40B4-BE49-F238E27FC236}">
                    <a16:creationId xmlns:a16="http://schemas.microsoft.com/office/drawing/2014/main" id="{7771B3BF-FFE3-43AC-9C36-C8C4117C95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6" name="AutoShape 1490">
                <a:extLst>
                  <a:ext uri="{FF2B5EF4-FFF2-40B4-BE49-F238E27FC236}">
                    <a16:creationId xmlns:a16="http://schemas.microsoft.com/office/drawing/2014/main" id="{590020FE-41BA-43EE-A668-847B861C67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7" name="AutoShape 1491">
                <a:extLst>
                  <a:ext uri="{FF2B5EF4-FFF2-40B4-BE49-F238E27FC236}">
                    <a16:creationId xmlns:a16="http://schemas.microsoft.com/office/drawing/2014/main" id="{A2CBC1C4-97D1-492D-B5D0-A5DCA49707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8" name="AutoShape 1492">
                <a:extLst>
                  <a:ext uri="{FF2B5EF4-FFF2-40B4-BE49-F238E27FC236}">
                    <a16:creationId xmlns:a16="http://schemas.microsoft.com/office/drawing/2014/main" id="{B1D8EC11-4E19-4433-A350-001D9C2ED2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89" name="AutoShape 1493">
                <a:extLst>
                  <a:ext uri="{FF2B5EF4-FFF2-40B4-BE49-F238E27FC236}">
                    <a16:creationId xmlns:a16="http://schemas.microsoft.com/office/drawing/2014/main" id="{0086D8E8-79B2-41EE-B650-F5DB6CECA1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790" name="Group 1494">
              <a:extLst>
                <a:ext uri="{FF2B5EF4-FFF2-40B4-BE49-F238E27FC236}">
                  <a16:creationId xmlns:a16="http://schemas.microsoft.com/office/drawing/2014/main" id="{187860EA-8AC9-4461-93DD-AC68EE9DA11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2415"/>
              <a:ext cx="494" cy="57"/>
              <a:chOff x="2893" y="2897"/>
              <a:chExt cx="1220" cy="198"/>
            </a:xfrm>
          </p:grpSpPr>
          <p:sp>
            <p:nvSpPr>
              <p:cNvPr id="56791" name="AutoShape 1495">
                <a:extLst>
                  <a:ext uri="{FF2B5EF4-FFF2-40B4-BE49-F238E27FC236}">
                    <a16:creationId xmlns:a16="http://schemas.microsoft.com/office/drawing/2014/main" id="{E3A04695-0528-40FC-8F4C-FE324E68DB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2" name="AutoShape 1496">
                <a:extLst>
                  <a:ext uri="{FF2B5EF4-FFF2-40B4-BE49-F238E27FC236}">
                    <a16:creationId xmlns:a16="http://schemas.microsoft.com/office/drawing/2014/main" id="{A494E83E-60BE-43B7-9DF1-9400FE639E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3" name="AutoShape 1497">
                <a:extLst>
                  <a:ext uri="{FF2B5EF4-FFF2-40B4-BE49-F238E27FC236}">
                    <a16:creationId xmlns:a16="http://schemas.microsoft.com/office/drawing/2014/main" id="{9BECFEE6-B657-4261-9B0E-82ED2CB1B3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4" name="AutoShape 1498">
                <a:extLst>
                  <a:ext uri="{FF2B5EF4-FFF2-40B4-BE49-F238E27FC236}">
                    <a16:creationId xmlns:a16="http://schemas.microsoft.com/office/drawing/2014/main" id="{14BC6795-E00F-46BF-8AD7-DD739AF88C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5" name="AutoShape 1499">
                <a:extLst>
                  <a:ext uri="{FF2B5EF4-FFF2-40B4-BE49-F238E27FC236}">
                    <a16:creationId xmlns:a16="http://schemas.microsoft.com/office/drawing/2014/main" id="{6ED6C131-3B6C-46C0-8EAF-936E5DB578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6" name="AutoShape 1500">
                <a:extLst>
                  <a:ext uri="{FF2B5EF4-FFF2-40B4-BE49-F238E27FC236}">
                    <a16:creationId xmlns:a16="http://schemas.microsoft.com/office/drawing/2014/main" id="{39BE909E-C12E-4597-B2B4-5A973E6E23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7" name="AutoShape 1501">
                <a:extLst>
                  <a:ext uri="{FF2B5EF4-FFF2-40B4-BE49-F238E27FC236}">
                    <a16:creationId xmlns:a16="http://schemas.microsoft.com/office/drawing/2014/main" id="{FFBA70AA-5D2B-4181-AB85-EAB55A6A21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8" name="AutoShape 1502">
                <a:extLst>
                  <a:ext uri="{FF2B5EF4-FFF2-40B4-BE49-F238E27FC236}">
                    <a16:creationId xmlns:a16="http://schemas.microsoft.com/office/drawing/2014/main" id="{749CF144-73B4-4AAE-A077-278DF046AE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799" name="AutoShape 1503">
                <a:extLst>
                  <a:ext uri="{FF2B5EF4-FFF2-40B4-BE49-F238E27FC236}">
                    <a16:creationId xmlns:a16="http://schemas.microsoft.com/office/drawing/2014/main" id="{963E7CDC-A46B-463E-8207-5BAC7B4825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0" name="AutoShape 1504">
                <a:extLst>
                  <a:ext uri="{FF2B5EF4-FFF2-40B4-BE49-F238E27FC236}">
                    <a16:creationId xmlns:a16="http://schemas.microsoft.com/office/drawing/2014/main" id="{68C96820-F9C1-43D0-8477-8AECC0E4F1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1" name="AutoShape 1505">
                <a:extLst>
                  <a:ext uri="{FF2B5EF4-FFF2-40B4-BE49-F238E27FC236}">
                    <a16:creationId xmlns:a16="http://schemas.microsoft.com/office/drawing/2014/main" id="{BF95836A-2AB1-4C0E-B27F-87C7DA5EF2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2" name="AutoShape 1506">
                <a:extLst>
                  <a:ext uri="{FF2B5EF4-FFF2-40B4-BE49-F238E27FC236}">
                    <a16:creationId xmlns:a16="http://schemas.microsoft.com/office/drawing/2014/main" id="{50D7F4C9-2105-45E4-B757-DF1AB3F03E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3" name="AutoShape 1507">
                <a:extLst>
                  <a:ext uri="{FF2B5EF4-FFF2-40B4-BE49-F238E27FC236}">
                    <a16:creationId xmlns:a16="http://schemas.microsoft.com/office/drawing/2014/main" id="{A064FD2F-2C25-4856-8BE8-FC4C127A77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4" name="AutoShape 1508">
                <a:extLst>
                  <a:ext uri="{FF2B5EF4-FFF2-40B4-BE49-F238E27FC236}">
                    <a16:creationId xmlns:a16="http://schemas.microsoft.com/office/drawing/2014/main" id="{2C173FD1-F03D-4B33-8510-5460E36731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5" name="AutoShape 1509">
                <a:extLst>
                  <a:ext uri="{FF2B5EF4-FFF2-40B4-BE49-F238E27FC236}">
                    <a16:creationId xmlns:a16="http://schemas.microsoft.com/office/drawing/2014/main" id="{43870D4F-B090-42DA-819F-9917A5E0C0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06" name="AutoShape 1510">
                <a:extLst>
                  <a:ext uri="{FF2B5EF4-FFF2-40B4-BE49-F238E27FC236}">
                    <a16:creationId xmlns:a16="http://schemas.microsoft.com/office/drawing/2014/main" id="{2B863973-D481-4981-91D3-13CE105E2B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807" name="Group 1511">
              <a:extLst>
                <a:ext uri="{FF2B5EF4-FFF2-40B4-BE49-F238E27FC236}">
                  <a16:creationId xmlns:a16="http://schemas.microsoft.com/office/drawing/2014/main" id="{2FE83970-4FFE-4B08-9309-6D5C3A2639BC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2" y="2386"/>
              <a:ext cx="48" cy="48"/>
              <a:chOff x="4452" y="90"/>
              <a:chExt cx="227" cy="227"/>
            </a:xfrm>
          </p:grpSpPr>
          <p:sp>
            <p:nvSpPr>
              <p:cNvPr id="56808" name="Oval 1512">
                <a:extLst>
                  <a:ext uri="{FF2B5EF4-FFF2-40B4-BE49-F238E27FC236}">
                    <a16:creationId xmlns:a16="http://schemas.microsoft.com/office/drawing/2014/main" id="{034709CF-3DF2-4CC0-BE1F-F75FC2EBBC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809" name="Group 1513">
                <a:extLst>
                  <a:ext uri="{FF2B5EF4-FFF2-40B4-BE49-F238E27FC236}">
                    <a16:creationId xmlns:a16="http://schemas.microsoft.com/office/drawing/2014/main" id="{8C6FA5E6-EDE5-492B-802D-096E102F998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810" name="Oval 1514">
                  <a:extLst>
                    <a:ext uri="{FF2B5EF4-FFF2-40B4-BE49-F238E27FC236}">
                      <a16:creationId xmlns:a16="http://schemas.microsoft.com/office/drawing/2014/main" id="{504C1D47-9D9E-4B74-B361-0A3473F353B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11" name="Oval 1515">
                  <a:extLst>
                    <a:ext uri="{FF2B5EF4-FFF2-40B4-BE49-F238E27FC236}">
                      <a16:creationId xmlns:a16="http://schemas.microsoft.com/office/drawing/2014/main" id="{DAE61AFE-F28A-44F2-9BB6-01C59A47965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12" name="Oval 1516">
                  <a:extLst>
                    <a:ext uri="{FF2B5EF4-FFF2-40B4-BE49-F238E27FC236}">
                      <a16:creationId xmlns:a16="http://schemas.microsoft.com/office/drawing/2014/main" id="{AF55A1EF-5AF2-4689-94DD-AE86BD39A13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13" name="AutoShape 1517">
                  <a:extLst>
                    <a:ext uri="{FF2B5EF4-FFF2-40B4-BE49-F238E27FC236}">
                      <a16:creationId xmlns:a16="http://schemas.microsoft.com/office/drawing/2014/main" id="{C542FADC-0F3E-485A-B9AB-1B755680BD8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814" name="Group 1518">
              <a:extLst>
                <a:ext uri="{FF2B5EF4-FFF2-40B4-BE49-F238E27FC236}">
                  <a16:creationId xmlns:a16="http://schemas.microsoft.com/office/drawing/2014/main" id="{7B37F9CF-A054-41BA-9AA0-20DFFAB151C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3" y="2330"/>
              <a:ext cx="494" cy="57"/>
              <a:chOff x="2893" y="2897"/>
              <a:chExt cx="1220" cy="198"/>
            </a:xfrm>
          </p:grpSpPr>
          <p:sp>
            <p:nvSpPr>
              <p:cNvPr id="56815" name="AutoShape 1519">
                <a:extLst>
                  <a:ext uri="{FF2B5EF4-FFF2-40B4-BE49-F238E27FC236}">
                    <a16:creationId xmlns:a16="http://schemas.microsoft.com/office/drawing/2014/main" id="{A29E6FB0-B073-4DA0-9387-792996F949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16" name="AutoShape 1520">
                <a:extLst>
                  <a:ext uri="{FF2B5EF4-FFF2-40B4-BE49-F238E27FC236}">
                    <a16:creationId xmlns:a16="http://schemas.microsoft.com/office/drawing/2014/main" id="{09805118-EBEE-40A3-90E7-49207FD6F1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17" name="AutoShape 1521">
                <a:extLst>
                  <a:ext uri="{FF2B5EF4-FFF2-40B4-BE49-F238E27FC236}">
                    <a16:creationId xmlns:a16="http://schemas.microsoft.com/office/drawing/2014/main" id="{F8FBE44D-1534-4860-B288-58EBAC0C38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18" name="AutoShape 1522">
                <a:extLst>
                  <a:ext uri="{FF2B5EF4-FFF2-40B4-BE49-F238E27FC236}">
                    <a16:creationId xmlns:a16="http://schemas.microsoft.com/office/drawing/2014/main" id="{4AF06749-6EE5-4BA8-962C-25BB0046D0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19" name="AutoShape 1523">
                <a:extLst>
                  <a:ext uri="{FF2B5EF4-FFF2-40B4-BE49-F238E27FC236}">
                    <a16:creationId xmlns:a16="http://schemas.microsoft.com/office/drawing/2014/main" id="{58211BD0-B1C5-4091-8BED-1866F2A095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0" name="AutoShape 1524">
                <a:extLst>
                  <a:ext uri="{FF2B5EF4-FFF2-40B4-BE49-F238E27FC236}">
                    <a16:creationId xmlns:a16="http://schemas.microsoft.com/office/drawing/2014/main" id="{C01DB6AD-15CB-453A-BFA6-63F8FADA7E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1" name="AutoShape 1525">
                <a:extLst>
                  <a:ext uri="{FF2B5EF4-FFF2-40B4-BE49-F238E27FC236}">
                    <a16:creationId xmlns:a16="http://schemas.microsoft.com/office/drawing/2014/main" id="{F58E4D52-0BFE-4DBB-AC68-0AF72E8AD8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2" name="AutoShape 1526">
                <a:extLst>
                  <a:ext uri="{FF2B5EF4-FFF2-40B4-BE49-F238E27FC236}">
                    <a16:creationId xmlns:a16="http://schemas.microsoft.com/office/drawing/2014/main" id="{3799818F-FF3E-47B0-BE4C-4FFC92937A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3" name="AutoShape 1527">
                <a:extLst>
                  <a:ext uri="{FF2B5EF4-FFF2-40B4-BE49-F238E27FC236}">
                    <a16:creationId xmlns:a16="http://schemas.microsoft.com/office/drawing/2014/main" id="{070EF7A2-E509-4031-A905-0452A71D0C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4" name="AutoShape 1528">
                <a:extLst>
                  <a:ext uri="{FF2B5EF4-FFF2-40B4-BE49-F238E27FC236}">
                    <a16:creationId xmlns:a16="http://schemas.microsoft.com/office/drawing/2014/main" id="{515E8EEA-3D60-4DD2-BE4C-0422593F49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5" name="AutoShape 1529">
                <a:extLst>
                  <a:ext uri="{FF2B5EF4-FFF2-40B4-BE49-F238E27FC236}">
                    <a16:creationId xmlns:a16="http://schemas.microsoft.com/office/drawing/2014/main" id="{04805460-7AE0-40C4-9219-D50F547901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6" name="AutoShape 1530">
                <a:extLst>
                  <a:ext uri="{FF2B5EF4-FFF2-40B4-BE49-F238E27FC236}">
                    <a16:creationId xmlns:a16="http://schemas.microsoft.com/office/drawing/2014/main" id="{FE3F7681-4BA4-460F-A479-D9AB0739F7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7" name="AutoShape 1531">
                <a:extLst>
                  <a:ext uri="{FF2B5EF4-FFF2-40B4-BE49-F238E27FC236}">
                    <a16:creationId xmlns:a16="http://schemas.microsoft.com/office/drawing/2014/main" id="{93332B33-5EB3-4915-A561-0E3CA1AB7C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8" name="AutoShape 1532">
                <a:extLst>
                  <a:ext uri="{FF2B5EF4-FFF2-40B4-BE49-F238E27FC236}">
                    <a16:creationId xmlns:a16="http://schemas.microsoft.com/office/drawing/2014/main" id="{052C072B-9D3F-4ABA-BEF9-EFAF22BAB0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29" name="AutoShape 1533">
                <a:extLst>
                  <a:ext uri="{FF2B5EF4-FFF2-40B4-BE49-F238E27FC236}">
                    <a16:creationId xmlns:a16="http://schemas.microsoft.com/office/drawing/2014/main" id="{D521D18F-25B2-4FFD-8093-75BC6155C7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0" name="AutoShape 1534">
                <a:extLst>
                  <a:ext uri="{FF2B5EF4-FFF2-40B4-BE49-F238E27FC236}">
                    <a16:creationId xmlns:a16="http://schemas.microsoft.com/office/drawing/2014/main" id="{3AA36370-BF67-46EF-9E5D-699EE31EE4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831" name="Group 1535">
              <a:extLst>
                <a:ext uri="{FF2B5EF4-FFF2-40B4-BE49-F238E27FC236}">
                  <a16:creationId xmlns:a16="http://schemas.microsoft.com/office/drawing/2014/main" id="{5D10E2CC-40B7-422A-A285-A0302A5F03F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6" y="2330"/>
              <a:ext cx="494" cy="57"/>
              <a:chOff x="2893" y="2897"/>
              <a:chExt cx="1220" cy="198"/>
            </a:xfrm>
          </p:grpSpPr>
          <p:sp>
            <p:nvSpPr>
              <p:cNvPr id="56832" name="AutoShape 1536">
                <a:extLst>
                  <a:ext uri="{FF2B5EF4-FFF2-40B4-BE49-F238E27FC236}">
                    <a16:creationId xmlns:a16="http://schemas.microsoft.com/office/drawing/2014/main" id="{A58C27AF-B182-4205-88A0-28B82BCBAF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3" name="AutoShape 1537">
                <a:extLst>
                  <a:ext uri="{FF2B5EF4-FFF2-40B4-BE49-F238E27FC236}">
                    <a16:creationId xmlns:a16="http://schemas.microsoft.com/office/drawing/2014/main" id="{157EEB50-A2E0-4A0B-B4A2-8D989E1292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4" name="AutoShape 1538">
                <a:extLst>
                  <a:ext uri="{FF2B5EF4-FFF2-40B4-BE49-F238E27FC236}">
                    <a16:creationId xmlns:a16="http://schemas.microsoft.com/office/drawing/2014/main" id="{2FC1E841-0265-46E0-A675-5F8FA634C3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5" name="AutoShape 1539">
                <a:extLst>
                  <a:ext uri="{FF2B5EF4-FFF2-40B4-BE49-F238E27FC236}">
                    <a16:creationId xmlns:a16="http://schemas.microsoft.com/office/drawing/2014/main" id="{855A77F0-C430-49B8-B83E-65AA74962D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6" name="AutoShape 1540">
                <a:extLst>
                  <a:ext uri="{FF2B5EF4-FFF2-40B4-BE49-F238E27FC236}">
                    <a16:creationId xmlns:a16="http://schemas.microsoft.com/office/drawing/2014/main" id="{A5685FA1-F4B9-4092-8F5B-8BB59E67D2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7" name="AutoShape 1541">
                <a:extLst>
                  <a:ext uri="{FF2B5EF4-FFF2-40B4-BE49-F238E27FC236}">
                    <a16:creationId xmlns:a16="http://schemas.microsoft.com/office/drawing/2014/main" id="{B2569392-6075-4D0B-AB08-24DB859D88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8" name="AutoShape 1542">
                <a:extLst>
                  <a:ext uri="{FF2B5EF4-FFF2-40B4-BE49-F238E27FC236}">
                    <a16:creationId xmlns:a16="http://schemas.microsoft.com/office/drawing/2014/main" id="{65E28646-2447-40D2-9C69-DCA480B16E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39" name="AutoShape 1543">
                <a:extLst>
                  <a:ext uri="{FF2B5EF4-FFF2-40B4-BE49-F238E27FC236}">
                    <a16:creationId xmlns:a16="http://schemas.microsoft.com/office/drawing/2014/main" id="{5CDB60E5-1CE3-40FA-B9E1-C82ACC6B17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0" name="AutoShape 1544">
                <a:extLst>
                  <a:ext uri="{FF2B5EF4-FFF2-40B4-BE49-F238E27FC236}">
                    <a16:creationId xmlns:a16="http://schemas.microsoft.com/office/drawing/2014/main" id="{626023C6-8775-4FCB-AD14-F7B38ABAA2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1" name="AutoShape 1545">
                <a:extLst>
                  <a:ext uri="{FF2B5EF4-FFF2-40B4-BE49-F238E27FC236}">
                    <a16:creationId xmlns:a16="http://schemas.microsoft.com/office/drawing/2014/main" id="{AC3503CC-1101-49C3-AB2B-CAF4EF8F11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2" name="AutoShape 1546">
                <a:extLst>
                  <a:ext uri="{FF2B5EF4-FFF2-40B4-BE49-F238E27FC236}">
                    <a16:creationId xmlns:a16="http://schemas.microsoft.com/office/drawing/2014/main" id="{2C31805F-CE7A-4379-8A63-80F5AD0FE2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3" name="AutoShape 1547">
                <a:extLst>
                  <a:ext uri="{FF2B5EF4-FFF2-40B4-BE49-F238E27FC236}">
                    <a16:creationId xmlns:a16="http://schemas.microsoft.com/office/drawing/2014/main" id="{A06EB967-15D7-48BB-85D8-DAEF5391B1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4" name="AutoShape 1548">
                <a:extLst>
                  <a:ext uri="{FF2B5EF4-FFF2-40B4-BE49-F238E27FC236}">
                    <a16:creationId xmlns:a16="http://schemas.microsoft.com/office/drawing/2014/main" id="{4AC3290E-1B8B-450F-A22A-89F09C77B8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5" name="AutoShape 1549">
                <a:extLst>
                  <a:ext uri="{FF2B5EF4-FFF2-40B4-BE49-F238E27FC236}">
                    <a16:creationId xmlns:a16="http://schemas.microsoft.com/office/drawing/2014/main" id="{A8B6EECF-23F4-491E-90F8-2E2DA01B9E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6" name="AutoShape 1550">
                <a:extLst>
                  <a:ext uri="{FF2B5EF4-FFF2-40B4-BE49-F238E27FC236}">
                    <a16:creationId xmlns:a16="http://schemas.microsoft.com/office/drawing/2014/main" id="{707C9D1E-8D1F-46F3-8488-1B1CA69716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47" name="AutoShape 1551">
                <a:extLst>
                  <a:ext uri="{FF2B5EF4-FFF2-40B4-BE49-F238E27FC236}">
                    <a16:creationId xmlns:a16="http://schemas.microsoft.com/office/drawing/2014/main" id="{F36E7CA0-27D9-4557-84B5-D25F36F1C8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848" name="Group 1552">
              <a:extLst>
                <a:ext uri="{FF2B5EF4-FFF2-40B4-BE49-F238E27FC236}">
                  <a16:creationId xmlns:a16="http://schemas.microsoft.com/office/drawing/2014/main" id="{FAF9C88E-5050-46F7-AE59-8ACA2367F65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52" y="2244"/>
              <a:ext cx="494" cy="57"/>
              <a:chOff x="2893" y="2897"/>
              <a:chExt cx="1220" cy="198"/>
            </a:xfrm>
          </p:grpSpPr>
          <p:sp>
            <p:nvSpPr>
              <p:cNvPr id="56849" name="AutoShape 1553">
                <a:extLst>
                  <a:ext uri="{FF2B5EF4-FFF2-40B4-BE49-F238E27FC236}">
                    <a16:creationId xmlns:a16="http://schemas.microsoft.com/office/drawing/2014/main" id="{C34B1D51-A42E-4E77-A085-60EE85A6E1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0" name="AutoShape 1554">
                <a:extLst>
                  <a:ext uri="{FF2B5EF4-FFF2-40B4-BE49-F238E27FC236}">
                    <a16:creationId xmlns:a16="http://schemas.microsoft.com/office/drawing/2014/main" id="{543199E5-D33D-4817-88EE-D9D82727D9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1" name="AutoShape 1555">
                <a:extLst>
                  <a:ext uri="{FF2B5EF4-FFF2-40B4-BE49-F238E27FC236}">
                    <a16:creationId xmlns:a16="http://schemas.microsoft.com/office/drawing/2014/main" id="{78241D88-D3F8-4358-A29E-2A4629CBD0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2" name="AutoShape 1556">
                <a:extLst>
                  <a:ext uri="{FF2B5EF4-FFF2-40B4-BE49-F238E27FC236}">
                    <a16:creationId xmlns:a16="http://schemas.microsoft.com/office/drawing/2014/main" id="{5ED856A3-1216-48A0-BAEC-E136E4A21F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3" name="AutoShape 1557">
                <a:extLst>
                  <a:ext uri="{FF2B5EF4-FFF2-40B4-BE49-F238E27FC236}">
                    <a16:creationId xmlns:a16="http://schemas.microsoft.com/office/drawing/2014/main" id="{62BD2E6C-4FB0-4F84-8423-B8E4A40366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4" name="AutoShape 1558">
                <a:extLst>
                  <a:ext uri="{FF2B5EF4-FFF2-40B4-BE49-F238E27FC236}">
                    <a16:creationId xmlns:a16="http://schemas.microsoft.com/office/drawing/2014/main" id="{5422163F-A869-48EB-89F4-0296DFE5EB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5" name="AutoShape 1559">
                <a:extLst>
                  <a:ext uri="{FF2B5EF4-FFF2-40B4-BE49-F238E27FC236}">
                    <a16:creationId xmlns:a16="http://schemas.microsoft.com/office/drawing/2014/main" id="{9B453C5E-C202-4192-9B55-0697EDAE1D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6" name="AutoShape 1560">
                <a:extLst>
                  <a:ext uri="{FF2B5EF4-FFF2-40B4-BE49-F238E27FC236}">
                    <a16:creationId xmlns:a16="http://schemas.microsoft.com/office/drawing/2014/main" id="{10051AB6-C86B-4BAA-9A76-E77CBA28D0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7" name="AutoShape 1561">
                <a:extLst>
                  <a:ext uri="{FF2B5EF4-FFF2-40B4-BE49-F238E27FC236}">
                    <a16:creationId xmlns:a16="http://schemas.microsoft.com/office/drawing/2014/main" id="{9E91DED7-88D9-4510-8F60-925238C491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8" name="AutoShape 1562">
                <a:extLst>
                  <a:ext uri="{FF2B5EF4-FFF2-40B4-BE49-F238E27FC236}">
                    <a16:creationId xmlns:a16="http://schemas.microsoft.com/office/drawing/2014/main" id="{72A905BF-ADED-491C-961E-0F8FE0AD28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59" name="AutoShape 1563">
                <a:extLst>
                  <a:ext uri="{FF2B5EF4-FFF2-40B4-BE49-F238E27FC236}">
                    <a16:creationId xmlns:a16="http://schemas.microsoft.com/office/drawing/2014/main" id="{DF7B3B0C-BDD4-4838-8BE8-B01FFAFDD2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0" name="AutoShape 1564">
                <a:extLst>
                  <a:ext uri="{FF2B5EF4-FFF2-40B4-BE49-F238E27FC236}">
                    <a16:creationId xmlns:a16="http://schemas.microsoft.com/office/drawing/2014/main" id="{173CAA67-6CB8-44F0-97C9-AA1CD4784D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1" name="AutoShape 1565">
                <a:extLst>
                  <a:ext uri="{FF2B5EF4-FFF2-40B4-BE49-F238E27FC236}">
                    <a16:creationId xmlns:a16="http://schemas.microsoft.com/office/drawing/2014/main" id="{4AEE7AD3-154D-4E75-AFF0-A46E874DA9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2" name="AutoShape 1566">
                <a:extLst>
                  <a:ext uri="{FF2B5EF4-FFF2-40B4-BE49-F238E27FC236}">
                    <a16:creationId xmlns:a16="http://schemas.microsoft.com/office/drawing/2014/main" id="{C1F62EB1-596F-419C-8D76-923C165556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3" name="AutoShape 1567">
                <a:extLst>
                  <a:ext uri="{FF2B5EF4-FFF2-40B4-BE49-F238E27FC236}">
                    <a16:creationId xmlns:a16="http://schemas.microsoft.com/office/drawing/2014/main" id="{30427570-63A1-4F77-B285-0A948FF3AC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4" name="AutoShape 1568">
                <a:extLst>
                  <a:ext uri="{FF2B5EF4-FFF2-40B4-BE49-F238E27FC236}">
                    <a16:creationId xmlns:a16="http://schemas.microsoft.com/office/drawing/2014/main" id="{99AAC40C-D6EA-4BF2-B148-C74EFA8300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865" name="Group 1569">
              <a:extLst>
                <a:ext uri="{FF2B5EF4-FFF2-40B4-BE49-F238E27FC236}">
                  <a16:creationId xmlns:a16="http://schemas.microsoft.com/office/drawing/2014/main" id="{A6F8A1B8-87ED-440D-BFB0-62EC945644E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5" y="2244"/>
              <a:ext cx="494" cy="57"/>
              <a:chOff x="2893" y="2897"/>
              <a:chExt cx="1220" cy="198"/>
            </a:xfrm>
          </p:grpSpPr>
          <p:sp>
            <p:nvSpPr>
              <p:cNvPr id="56866" name="AutoShape 1570">
                <a:extLst>
                  <a:ext uri="{FF2B5EF4-FFF2-40B4-BE49-F238E27FC236}">
                    <a16:creationId xmlns:a16="http://schemas.microsoft.com/office/drawing/2014/main" id="{11831060-A0ED-468D-A957-CE290EA511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7" name="AutoShape 1571">
                <a:extLst>
                  <a:ext uri="{FF2B5EF4-FFF2-40B4-BE49-F238E27FC236}">
                    <a16:creationId xmlns:a16="http://schemas.microsoft.com/office/drawing/2014/main" id="{359691D7-4D04-47AE-B685-6C1AFE204E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8" name="AutoShape 1572">
                <a:extLst>
                  <a:ext uri="{FF2B5EF4-FFF2-40B4-BE49-F238E27FC236}">
                    <a16:creationId xmlns:a16="http://schemas.microsoft.com/office/drawing/2014/main" id="{5680BB67-8631-420F-99B7-26A9181963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69" name="AutoShape 1573">
                <a:extLst>
                  <a:ext uri="{FF2B5EF4-FFF2-40B4-BE49-F238E27FC236}">
                    <a16:creationId xmlns:a16="http://schemas.microsoft.com/office/drawing/2014/main" id="{B9B9EC41-315C-4FCF-A553-9E3478F353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0" name="AutoShape 1574">
                <a:extLst>
                  <a:ext uri="{FF2B5EF4-FFF2-40B4-BE49-F238E27FC236}">
                    <a16:creationId xmlns:a16="http://schemas.microsoft.com/office/drawing/2014/main" id="{D033EBC7-3760-4886-81ED-4B41D236C1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1" name="AutoShape 1575">
                <a:extLst>
                  <a:ext uri="{FF2B5EF4-FFF2-40B4-BE49-F238E27FC236}">
                    <a16:creationId xmlns:a16="http://schemas.microsoft.com/office/drawing/2014/main" id="{39C683FD-9673-4096-B7CC-857D783D82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2" name="AutoShape 1576">
                <a:extLst>
                  <a:ext uri="{FF2B5EF4-FFF2-40B4-BE49-F238E27FC236}">
                    <a16:creationId xmlns:a16="http://schemas.microsoft.com/office/drawing/2014/main" id="{E309545A-41B0-441B-9CD2-5226DE2C94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3" name="AutoShape 1577">
                <a:extLst>
                  <a:ext uri="{FF2B5EF4-FFF2-40B4-BE49-F238E27FC236}">
                    <a16:creationId xmlns:a16="http://schemas.microsoft.com/office/drawing/2014/main" id="{8D9F94E5-BD16-4689-A65C-217AB3C264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4" name="AutoShape 1578">
                <a:extLst>
                  <a:ext uri="{FF2B5EF4-FFF2-40B4-BE49-F238E27FC236}">
                    <a16:creationId xmlns:a16="http://schemas.microsoft.com/office/drawing/2014/main" id="{1D38F000-FB2D-4825-A096-DD2411333B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5" name="AutoShape 1579">
                <a:extLst>
                  <a:ext uri="{FF2B5EF4-FFF2-40B4-BE49-F238E27FC236}">
                    <a16:creationId xmlns:a16="http://schemas.microsoft.com/office/drawing/2014/main" id="{6217F833-46C5-44D9-8B8D-6E143F6427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6" name="AutoShape 1580">
                <a:extLst>
                  <a:ext uri="{FF2B5EF4-FFF2-40B4-BE49-F238E27FC236}">
                    <a16:creationId xmlns:a16="http://schemas.microsoft.com/office/drawing/2014/main" id="{6FD02251-D4A2-4B3F-A332-C92D8A042A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7" name="AutoShape 1581">
                <a:extLst>
                  <a:ext uri="{FF2B5EF4-FFF2-40B4-BE49-F238E27FC236}">
                    <a16:creationId xmlns:a16="http://schemas.microsoft.com/office/drawing/2014/main" id="{15318E1D-2F56-4C95-A978-AF4199AFD0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8" name="AutoShape 1582">
                <a:extLst>
                  <a:ext uri="{FF2B5EF4-FFF2-40B4-BE49-F238E27FC236}">
                    <a16:creationId xmlns:a16="http://schemas.microsoft.com/office/drawing/2014/main" id="{EC219C1F-B3C9-411D-A2E4-4A053E5E82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79" name="AutoShape 1583">
                <a:extLst>
                  <a:ext uri="{FF2B5EF4-FFF2-40B4-BE49-F238E27FC236}">
                    <a16:creationId xmlns:a16="http://schemas.microsoft.com/office/drawing/2014/main" id="{C8643CAA-6C10-491E-BCF6-F2A9024827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80" name="AutoShape 1584">
                <a:extLst>
                  <a:ext uri="{FF2B5EF4-FFF2-40B4-BE49-F238E27FC236}">
                    <a16:creationId xmlns:a16="http://schemas.microsoft.com/office/drawing/2014/main" id="{AB2DD6EA-79B9-4F21-AF52-2D9398CE56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881" name="AutoShape 1585">
                <a:extLst>
                  <a:ext uri="{FF2B5EF4-FFF2-40B4-BE49-F238E27FC236}">
                    <a16:creationId xmlns:a16="http://schemas.microsoft.com/office/drawing/2014/main" id="{A764E4DC-9803-48B6-9303-6DFCD329A5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882" name="Group 1586">
              <a:extLst>
                <a:ext uri="{FF2B5EF4-FFF2-40B4-BE49-F238E27FC236}">
                  <a16:creationId xmlns:a16="http://schemas.microsoft.com/office/drawing/2014/main" id="{C061CB04-4A83-4B39-9AB5-323BDE158C8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584" y="2104"/>
              <a:ext cx="48" cy="48"/>
              <a:chOff x="4452" y="90"/>
              <a:chExt cx="227" cy="227"/>
            </a:xfrm>
          </p:grpSpPr>
          <p:sp>
            <p:nvSpPr>
              <p:cNvPr id="56883" name="Oval 1587">
                <a:extLst>
                  <a:ext uri="{FF2B5EF4-FFF2-40B4-BE49-F238E27FC236}">
                    <a16:creationId xmlns:a16="http://schemas.microsoft.com/office/drawing/2014/main" id="{308970A3-F728-4C3B-B833-95911BB9BD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884" name="Group 1588">
                <a:extLst>
                  <a:ext uri="{FF2B5EF4-FFF2-40B4-BE49-F238E27FC236}">
                    <a16:creationId xmlns:a16="http://schemas.microsoft.com/office/drawing/2014/main" id="{5DACDE9C-2CCA-47F8-A2FE-D6DB70AF7BB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885" name="Oval 1589">
                  <a:extLst>
                    <a:ext uri="{FF2B5EF4-FFF2-40B4-BE49-F238E27FC236}">
                      <a16:creationId xmlns:a16="http://schemas.microsoft.com/office/drawing/2014/main" id="{8414B040-950C-439D-8D8D-B812D7BB89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86" name="Oval 1590">
                  <a:extLst>
                    <a:ext uri="{FF2B5EF4-FFF2-40B4-BE49-F238E27FC236}">
                      <a16:creationId xmlns:a16="http://schemas.microsoft.com/office/drawing/2014/main" id="{49651D0B-552D-4CE9-9A4D-A2FFA190751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87" name="Oval 1591">
                  <a:extLst>
                    <a:ext uri="{FF2B5EF4-FFF2-40B4-BE49-F238E27FC236}">
                      <a16:creationId xmlns:a16="http://schemas.microsoft.com/office/drawing/2014/main" id="{021789FA-D81F-4531-9A3D-96F5DF82D27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88" name="AutoShape 1592">
                  <a:extLst>
                    <a:ext uri="{FF2B5EF4-FFF2-40B4-BE49-F238E27FC236}">
                      <a16:creationId xmlns:a16="http://schemas.microsoft.com/office/drawing/2014/main" id="{6A3C5283-4DB3-4378-8D3D-4DD9602331C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6889" name="Group 1593">
              <a:extLst>
                <a:ext uri="{FF2B5EF4-FFF2-40B4-BE49-F238E27FC236}">
                  <a16:creationId xmlns:a16="http://schemas.microsoft.com/office/drawing/2014/main" id="{7553E6A7-D4AC-46AF-8A28-A0F1EB5A52B4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2053" y="2103"/>
              <a:ext cx="48" cy="48"/>
              <a:chOff x="4452" y="90"/>
              <a:chExt cx="227" cy="227"/>
            </a:xfrm>
          </p:grpSpPr>
          <p:sp>
            <p:nvSpPr>
              <p:cNvPr id="56890" name="Oval 1594">
                <a:extLst>
                  <a:ext uri="{FF2B5EF4-FFF2-40B4-BE49-F238E27FC236}">
                    <a16:creationId xmlns:a16="http://schemas.microsoft.com/office/drawing/2014/main" id="{94164D78-B92E-45DA-A49C-A2B07248D4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891" name="Group 1595">
                <a:extLst>
                  <a:ext uri="{FF2B5EF4-FFF2-40B4-BE49-F238E27FC236}">
                    <a16:creationId xmlns:a16="http://schemas.microsoft.com/office/drawing/2014/main" id="{6D4B1DB8-526A-4F3C-8D03-5315F2AD57EC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6892" name="Oval 1596">
                  <a:extLst>
                    <a:ext uri="{FF2B5EF4-FFF2-40B4-BE49-F238E27FC236}">
                      <a16:creationId xmlns:a16="http://schemas.microsoft.com/office/drawing/2014/main" id="{0B8EA0EB-FD47-4DD8-B8EB-7536A7F79D5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93" name="Oval 1597">
                  <a:extLst>
                    <a:ext uri="{FF2B5EF4-FFF2-40B4-BE49-F238E27FC236}">
                      <a16:creationId xmlns:a16="http://schemas.microsoft.com/office/drawing/2014/main" id="{A82D4F2E-A7B3-4DC2-9109-D048A737E2C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94" name="Oval 1598">
                  <a:extLst>
                    <a:ext uri="{FF2B5EF4-FFF2-40B4-BE49-F238E27FC236}">
                      <a16:creationId xmlns:a16="http://schemas.microsoft.com/office/drawing/2014/main" id="{4CA46623-5D88-41A6-8F7C-F275A4FAE2B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895" name="AutoShape 1599">
                  <a:extLst>
                    <a:ext uri="{FF2B5EF4-FFF2-40B4-BE49-F238E27FC236}">
                      <a16:creationId xmlns:a16="http://schemas.microsoft.com/office/drawing/2014/main" id="{E3B53BAF-ABDB-4D2E-BF1F-710E8C71808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7993" name="Group 2697">
            <a:extLst>
              <a:ext uri="{FF2B5EF4-FFF2-40B4-BE49-F238E27FC236}">
                <a16:creationId xmlns:a16="http://schemas.microsoft.com/office/drawing/2014/main" id="{1DD0E182-F186-4646-B3F4-EA50D5F2BC75}"/>
              </a:ext>
            </a:extLst>
          </p:cNvPr>
          <p:cNvGrpSpPr>
            <a:grpSpLocks/>
          </p:cNvGrpSpPr>
          <p:nvPr/>
        </p:nvGrpSpPr>
        <p:grpSpPr bwMode="auto">
          <a:xfrm>
            <a:off x="6140450" y="1233488"/>
            <a:ext cx="1395413" cy="336550"/>
            <a:chOff x="3914" y="1706"/>
            <a:chExt cx="879" cy="212"/>
          </a:xfrm>
        </p:grpSpPr>
        <p:sp>
          <p:nvSpPr>
            <p:cNvPr id="57994" name="Rectangle 2698">
              <a:extLst>
                <a:ext uri="{FF2B5EF4-FFF2-40B4-BE49-F238E27FC236}">
                  <a16:creationId xmlns:a16="http://schemas.microsoft.com/office/drawing/2014/main" id="{2D56988A-9CF4-41C3-BF87-76EEA4F3C7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7995" name="Rectangle 2699">
              <a:extLst>
                <a:ext uri="{FF2B5EF4-FFF2-40B4-BE49-F238E27FC236}">
                  <a16:creationId xmlns:a16="http://schemas.microsoft.com/office/drawing/2014/main" id="{1D1D7682-511B-4ACC-BCCA-F76DBA7A1A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51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7996" name="AutoShape 2700">
              <a:extLst>
                <a:ext uri="{FF2B5EF4-FFF2-40B4-BE49-F238E27FC236}">
                  <a16:creationId xmlns:a16="http://schemas.microsoft.com/office/drawing/2014/main" id="{B2BBF2BC-7DC4-4F4E-861D-B2DA62C2475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7997" name="AutoShape 2701">
              <a:extLst>
                <a:ext uri="{FF2B5EF4-FFF2-40B4-BE49-F238E27FC236}">
                  <a16:creationId xmlns:a16="http://schemas.microsoft.com/office/drawing/2014/main" id="{27F8A41D-CBDC-499F-A333-9142B1643E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808080">
                    <a:gamma/>
                    <a:shade val="0"/>
                    <a:invGamma/>
                  </a:srgbClr>
                </a:gs>
                <a:gs pos="100000">
                  <a:srgbClr val="80808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7998" name="AutoShape 2702">
              <a:extLst>
                <a:ext uri="{FF2B5EF4-FFF2-40B4-BE49-F238E27FC236}">
                  <a16:creationId xmlns:a16="http://schemas.microsoft.com/office/drawing/2014/main" id="{D72F4B27-7647-4225-AF98-94E843B2E0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14" y="1706"/>
              <a:ext cx="85" cy="199"/>
            </a:xfrm>
            <a:prstGeom prst="bevel">
              <a:avLst>
                <a:gd name="adj" fmla="val 8236"/>
              </a:avLst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7999" name="Group 2703">
              <a:extLst>
                <a:ext uri="{FF2B5EF4-FFF2-40B4-BE49-F238E27FC236}">
                  <a16:creationId xmlns:a16="http://schemas.microsoft.com/office/drawing/2014/main" id="{DC06F813-643E-4A66-A25C-C39ED7E012A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791"/>
              <a:ext cx="397" cy="58"/>
              <a:chOff x="2893" y="2897"/>
              <a:chExt cx="1220" cy="198"/>
            </a:xfrm>
          </p:grpSpPr>
          <p:sp>
            <p:nvSpPr>
              <p:cNvPr id="58000" name="AutoShape 2704">
                <a:extLst>
                  <a:ext uri="{FF2B5EF4-FFF2-40B4-BE49-F238E27FC236}">
                    <a16:creationId xmlns:a16="http://schemas.microsoft.com/office/drawing/2014/main" id="{87F46FC3-8CBE-42B8-AD95-1D17F78024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1" name="AutoShape 2705">
                <a:extLst>
                  <a:ext uri="{FF2B5EF4-FFF2-40B4-BE49-F238E27FC236}">
                    <a16:creationId xmlns:a16="http://schemas.microsoft.com/office/drawing/2014/main" id="{DD8C6D99-6881-4DFF-B488-26007BE00D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2" name="AutoShape 2706">
                <a:extLst>
                  <a:ext uri="{FF2B5EF4-FFF2-40B4-BE49-F238E27FC236}">
                    <a16:creationId xmlns:a16="http://schemas.microsoft.com/office/drawing/2014/main" id="{81A7AA92-0909-4040-99FB-F0DA149A8C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3" name="AutoShape 2707">
                <a:extLst>
                  <a:ext uri="{FF2B5EF4-FFF2-40B4-BE49-F238E27FC236}">
                    <a16:creationId xmlns:a16="http://schemas.microsoft.com/office/drawing/2014/main" id="{D36AA20F-3C0E-4797-94D8-E30EB950B1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4" name="AutoShape 2708">
                <a:extLst>
                  <a:ext uri="{FF2B5EF4-FFF2-40B4-BE49-F238E27FC236}">
                    <a16:creationId xmlns:a16="http://schemas.microsoft.com/office/drawing/2014/main" id="{5AFF074F-5453-46BE-AA97-66FA3D065C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5" name="AutoShape 2709">
                <a:extLst>
                  <a:ext uri="{FF2B5EF4-FFF2-40B4-BE49-F238E27FC236}">
                    <a16:creationId xmlns:a16="http://schemas.microsoft.com/office/drawing/2014/main" id="{6A2C5D50-89E4-4F85-A798-C1FB96BE69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6" name="AutoShape 2710">
                <a:extLst>
                  <a:ext uri="{FF2B5EF4-FFF2-40B4-BE49-F238E27FC236}">
                    <a16:creationId xmlns:a16="http://schemas.microsoft.com/office/drawing/2014/main" id="{333C8F38-6E3B-4A1E-900D-F87EC4B652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7" name="AutoShape 2711">
                <a:extLst>
                  <a:ext uri="{FF2B5EF4-FFF2-40B4-BE49-F238E27FC236}">
                    <a16:creationId xmlns:a16="http://schemas.microsoft.com/office/drawing/2014/main" id="{7E10FEE1-0744-47B3-ADE5-DEB605148E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8" name="AutoShape 2712">
                <a:extLst>
                  <a:ext uri="{FF2B5EF4-FFF2-40B4-BE49-F238E27FC236}">
                    <a16:creationId xmlns:a16="http://schemas.microsoft.com/office/drawing/2014/main" id="{883BC54A-BBF5-4387-B3D7-6682291A1C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09" name="AutoShape 2713">
                <a:extLst>
                  <a:ext uri="{FF2B5EF4-FFF2-40B4-BE49-F238E27FC236}">
                    <a16:creationId xmlns:a16="http://schemas.microsoft.com/office/drawing/2014/main" id="{7DE08100-877F-41E2-971C-2A68FDC746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0" name="AutoShape 2714">
                <a:extLst>
                  <a:ext uri="{FF2B5EF4-FFF2-40B4-BE49-F238E27FC236}">
                    <a16:creationId xmlns:a16="http://schemas.microsoft.com/office/drawing/2014/main" id="{1BC3666F-7C98-44A5-ABB9-5183BDD085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1" name="AutoShape 2715">
                <a:extLst>
                  <a:ext uri="{FF2B5EF4-FFF2-40B4-BE49-F238E27FC236}">
                    <a16:creationId xmlns:a16="http://schemas.microsoft.com/office/drawing/2014/main" id="{45D4B98D-128D-4300-BD80-5FA734915D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2" name="AutoShape 2716">
                <a:extLst>
                  <a:ext uri="{FF2B5EF4-FFF2-40B4-BE49-F238E27FC236}">
                    <a16:creationId xmlns:a16="http://schemas.microsoft.com/office/drawing/2014/main" id="{928563A1-5A86-48A4-9A7D-519EEAB600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3" name="AutoShape 2717">
                <a:extLst>
                  <a:ext uri="{FF2B5EF4-FFF2-40B4-BE49-F238E27FC236}">
                    <a16:creationId xmlns:a16="http://schemas.microsoft.com/office/drawing/2014/main" id="{6AC0BA2C-8985-4631-919D-2F7BC4E8D7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4" name="AutoShape 2718">
                <a:extLst>
                  <a:ext uri="{FF2B5EF4-FFF2-40B4-BE49-F238E27FC236}">
                    <a16:creationId xmlns:a16="http://schemas.microsoft.com/office/drawing/2014/main" id="{CA8CBAD6-78F9-4D7B-8201-510591C0A0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15" name="AutoShape 2719">
                <a:extLst>
                  <a:ext uri="{FF2B5EF4-FFF2-40B4-BE49-F238E27FC236}">
                    <a16:creationId xmlns:a16="http://schemas.microsoft.com/office/drawing/2014/main" id="{B5773DDD-1E14-458B-A780-32DA294A4D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016" name="Group 2720">
              <a:extLst>
                <a:ext uri="{FF2B5EF4-FFF2-40B4-BE49-F238E27FC236}">
                  <a16:creationId xmlns:a16="http://schemas.microsoft.com/office/drawing/2014/main" id="{A91D15BF-FDB0-4D52-80F9-88FF8091A82D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1791"/>
              <a:ext cx="28" cy="28"/>
              <a:chOff x="4452" y="90"/>
              <a:chExt cx="227" cy="227"/>
            </a:xfrm>
          </p:grpSpPr>
          <p:sp>
            <p:nvSpPr>
              <p:cNvPr id="58017" name="Oval 2721">
                <a:extLst>
                  <a:ext uri="{FF2B5EF4-FFF2-40B4-BE49-F238E27FC236}">
                    <a16:creationId xmlns:a16="http://schemas.microsoft.com/office/drawing/2014/main" id="{A0FCFDC7-EB06-4C84-BDEA-A54F9D4326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018" name="Group 2722">
                <a:extLst>
                  <a:ext uri="{FF2B5EF4-FFF2-40B4-BE49-F238E27FC236}">
                    <a16:creationId xmlns:a16="http://schemas.microsoft.com/office/drawing/2014/main" id="{DBB594E1-2103-43DD-8E06-1EEF019ECA3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019" name="Oval 2723">
                  <a:extLst>
                    <a:ext uri="{FF2B5EF4-FFF2-40B4-BE49-F238E27FC236}">
                      <a16:creationId xmlns:a16="http://schemas.microsoft.com/office/drawing/2014/main" id="{562A678E-10BB-4B08-A3B6-2DCDE27450C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20" name="Oval 2724">
                  <a:extLst>
                    <a:ext uri="{FF2B5EF4-FFF2-40B4-BE49-F238E27FC236}">
                      <a16:creationId xmlns:a16="http://schemas.microsoft.com/office/drawing/2014/main" id="{ED8436FD-61AC-452E-B1A9-63193AFC7A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21" name="Oval 2725">
                  <a:extLst>
                    <a:ext uri="{FF2B5EF4-FFF2-40B4-BE49-F238E27FC236}">
                      <a16:creationId xmlns:a16="http://schemas.microsoft.com/office/drawing/2014/main" id="{5EAA7973-21C7-4E21-A7AA-A30E40B86B7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22" name="AutoShape 2726">
                  <a:extLst>
                    <a:ext uri="{FF2B5EF4-FFF2-40B4-BE49-F238E27FC236}">
                      <a16:creationId xmlns:a16="http://schemas.microsoft.com/office/drawing/2014/main" id="{25F175EA-1F7A-45AB-8B62-B5E804236E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023" name="Group 2727">
            <a:extLst>
              <a:ext uri="{FF2B5EF4-FFF2-40B4-BE49-F238E27FC236}">
                <a16:creationId xmlns:a16="http://schemas.microsoft.com/office/drawing/2014/main" id="{05C534AE-DECC-4E12-9D39-AC781783B9EC}"/>
              </a:ext>
            </a:extLst>
          </p:cNvPr>
          <p:cNvGrpSpPr>
            <a:grpSpLocks/>
          </p:cNvGrpSpPr>
          <p:nvPr/>
        </p:nvGrpSpPr>
        <p:grpSpPr bwMode="auto">
          <a:xfrm>
            <a:off x="6107113" y="3201988"/>
            <a:ext cx="1395412" cy="336550"/>
            <a:chOff x="4822" y="1706"/>
            <a:chExt cx="879" cy="212"/>
          </a:xfrm>
        </p:grpSpPr>
        <p:sp>
          <p:nvSpPr>
            <p:cNvPr id="58024" name="Rectangle 2728">
              <a:extLst>
                <a:ext uri="{FF2B5EF4-FFF2-40B4-BE49-F238E27FC236}">
                  <a16:creationId xmlns:a16="http://schemas.microsoft.com/office/drawing/2014/main" id="{146E5BD6-D0E6-42EA-B291-D638CC3B3C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25" name="Rectangle 2729">
              <a:extLst>
                <a:ext uri="{FF2B5EF4-FFF2-40B4-BE49-F238E27FC236}">
                  <a16:creationId xmlns:a16="http://schemas.microsoft.com/office/drawing/2014/main" id="{3F4992AC-1125-4D85-9CFC-7615BBDACD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26" name="AutoShape 2730">
              <a:extLst>
                <a:ext uri="{FF2B5EF4-FFF2-40B4-BE49-F238E27FC236}">
                  <a16:creationId xmlns:a16="http://schemas.microsoft.com/office/drawing/2014/main" id="{7608FA48-5855-4AEB-B724-DBA0C394B5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27" name="AutoShape 2731">
              <a:extLst>
                <a:ext uri="{FF2B5EF4-FFF2-40B4-BE49-F238E27FC236}">
                  <a16:creationId xmlns:a16="http://schemas.microsoft.com/office/drawing/2014/main" id="{493A80A8-D5BE-4F2E-B4B2-9895B3BB9D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DDDDDD">
                    <a:gamma/>
                    <a:shade val="79216"/>
                    <a:invGamma/>
                  </a:srgbClr>
                </a:gs>
                <a:gs pos="100000">
                  <a:srgbClr val="DDDDDD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28" name="AutoShape 2732">
              <a:extLst>
                <a:ext uri="{FF2B5EF4-FFF2-40B4-BE49-F238E27FC236}">
                  <a16:creationId xmlns:a16="http://schemas.microsoft.com/office/drawing/2014/main" id="{6F475DEA-0064-4DC9-B32A-4BB62FC167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06"/>
              <a:ext cx="85" cy="199"/>
            </a:xfrm>
            <a:prstGeom prst="bevel">
              <a:avLst>
                <a:gd name="adj" fmla="val 8236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029" name="Group 2733">
              <a:extLst>
                <a:ext uri="{FF2B5EF4-FFF2-40B4-BE49-F238E27FC236}">
                  <a16:creationId xmlns:a16="http://schemas.microsoft.com/office/drawing/2014/main" id="{BC879405-F992-433C-B133-C24640AC034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791"/>
              <a:ext cx="397" cy="58"/>
              <a:chOff x="2893" y="2897"/>
              <a:chExt cx="1220" cy="198"/>
            </a:xfrm>
          </p:grpSpPr>
          <p:sp>
            <p:nvSpPr>
              <p:cNvPr id="58030" name="AutoShape 2734">
                <a:extLst>
                  <a:ext uri="{FF2B5EF4-FFF2-40B4-BE49-F238E27FC236}">
                    <a16:creationId xmlns:a16="http://schemas.microsoft.com/office/drawing/2014/main" id="{95ADBECD-7878-41A6-B8E9-0D7665C810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1" name="AutoShape 2735">
                <a:extLst>
                  <a:ext uri="{FF2B5EF4-FFF2-40B4-BE49-F238E27FC236}">
                    <a16:creationId xmlns:a16="http://schemas.microsoft.com/office/drawing/2014/main" id="{E96541D2-11E3-44BA-B750-AB65F4BAFA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2" name="AutoShape 2736">
                <a:extLst>
                  <a:ext uri="{FF2B5EF4-FFF2-40B4-BE49-F238E27FC236}">
                    <a16:creationId xmlns:a16="http://schemas.microsoft.com/office/drawing/2014/main" id="{9216F203-4774-430C-8488-783BF577A8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3" name="AutoShape 2737">
                <a:extLst>
                  <a:ext uri="{FF2B5EF4-FFF2-40B4-BE49-F238E27FC236}">
                    <a16:creationId xmlns:a16="http://schemas.microsoft.com/office/drawing/2014/main" id="{CC753A79-04BC-4459-921D-32B9C60EE2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4" name="AutoShape 2738">
                <a:extLst>
                  <a:ext uri="{FF2B5EF4-FFF2-40B4-BE49-F238E27FC236}">
                    <a16:creationId xmlns:a16="http://schemas.microsoft.com/office/drawing/2014/main" id="{93C37979-50AB-4142-BCB5-A0E99C346E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5" name="AutoShape 2739">
                <a:extLst>
                  <a:ext uri="{FF2B5EF4-FFF2-40B4-BE49-F238E27FC236}">
                    <a16:creationId xmlns:a16="http://schemas.microsoft.com/office/drawing/2014/main" id="{04287751-53BA-4180-8A0D-0C08C88ABE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6" name="AutoShape 2740">
                <a:extLst>
                  <a:ext uri="{FF2B5EF4-FFF2-40B4-BE49-F238E27FC236}">
                    <a16:creationId xmlns:a16="http://schemas.microsoft.com/office/drawing/2014/main" id="{90AE43AB-27AC-4DF0-9D34-BB2C0BFF95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7" name="AutoShape 2741">
                <a:extLst>
                  <a:ext uri="{FF2B5EF4-FFF2-40B4-BE49-F238E27FC236}">
                    <a16:creationId xmlns:a16="http://schemas.microsoft.com/office/drawing/2014/main" id="{DD5A0EB1-27E8-48BA-997E-B6F7F58CC1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8" name="AutoShape 2742">
                <a:extLst>
                  <a:ext uri="{FF2B5EF4-FFF2-40B4-BE49-F238E27FC236}">
                    <a16:creationId xmlns:a16="http://schemas.microsoft.com/office/drawing/2014/main" id="{D168D0D4-9203-4C89-805A-6A7A11EA38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39" name="AutoShape 2743">
                <a:extLst>
                  <a:ext uri="{FF2B5EF4-FFF2-40B4-BE49-F238E27FC236}">
                    <a16:creationId xmlns:a16="http://schemas.microsoft.com/office/drawing/2014/main" id="{15016DB0-3AB4-4E17-8E00-A8E02367FA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0" name="AutoShape 2744">
                <a:extLst>
                  <a:ext uri="{FF2B5EF4-FFF2-40B4-BE49-F238E27FC236}">
                    <a16:creationId xmlns:a16="http://schemas.microsoft.com/office/drawing/2014/main" id="{90377369-5EBC-4328-A5D7-7404622972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1" name="AutoShape 2745">
                <a:extLst>
                  <a:ext uri="{FF2B5EF4-FFF2-40B4-BE49-F238E27FC236}">
                    <a16:creationId xmlns:a16="http://schemas.microsoft.com/office/drawing/2014/main" id="{EE1169AF-B605-4AEA-9815-E1704393A0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2" name="AutoShape 2746">
                <a:extLst>
                  <a:ext uri="{FF2B5EF4-FFF2-40B4-BE49-F238E27FC236}">
                    <a16:creationId xmlns:a16="http://schemas.microsoft.com/office/drawing/2014/main" id="{3F5FEE47-6B42-42FC-AE1E-512EEA172C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3" name="AutoShape 2747">
                <a:extLst>
                  <a:ext uri="{FF2B5EF4-FFF2-40B4-BE49-F238E27FC236}">
                    <a16:creationId xmlns:a16="http://schemas.microsoft.com/office/drawing/2014/main" id="{A445FB5D-E6C5-46FB-AE27-DE11C50FAB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4" name="AutoShape 2748">
                <a:extLst>
                  <a:ext uri="{FF2B5EF4-FFF2-40B4-BE49-F238E27FC236}">
                    <a16:creationId xmlns:a16="http://schemas.microsoft.com/office/drawing/2014/main" id="{4C0966DD-721B-4164-A6C5-A8CDFA03B0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45" name="AutoShape 2749">
                <a:extLst>
                  <a:ext uri="{FF2B5EF4-FFF2-40B4-BE49-F238E27FC236}">
                    <a16:creationId xmlns:a16="http://schemas.microsoft.com/office/drawing/2014/main" id="{A3403963-CC75-47CA-B517-E43171F8E1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046" name="Group 2750">
              <a:extLst>
                <a:ext uri="{FF2B5EF4-FFF2-40B4-BE49-F238E27FC236}">
                  <a16:creationId xmlns:a16="http://schemas.microsoft.com/office/drawing/2014/main" id="{480D739A-73E2-40D6-B107-9615A41AD746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047" name="Oval 2751">
                <a:extLst>
                  <a:ext uri="{FF2B5EF4-FFF2-40B4-BE49-F238E27FC236}">
                    <a16:creationId xmlns:a16="http://schemas.microsoft.com/office/drawing/2014/main" id="{A2C773B0-4959-4697-9C17-80E2B84F51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048" name="Group 2752">
                <a:extLst>
                  <a:ext uri="{FF2B5EF4-FFF2-40B4-BE49-F238E27FC236}">
                    <a16:creationId xmlns:a16="http://schemas.microsoft.com/office/drawing/2014/main" id="{28544AD3-EF0B-4D7B-B8F6-5C14240DE74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049" name="Oval 2753">
                  <a:extLst>
                    <a:ext uri="{FF2B5EF4-FFF2-40B4-BE49-F238E27FC236}">
                      <a16:creationId xmlns:a16="http://schemas.microsoft.com/office/drawing/2014/main" id="{4EB1B570-38DD-4CE3-AAC1-875C9C02DFA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50" name="Oval 2754">
                  <a:extLst>
                    <a:ext uri="{FF2B5EF4-FFF2-40B4-BE49-F238E27FC236}">
                      <a16:creationId xmlns:a16="http://schemas.microsoft.com/office/drawing/2014/main" id="{C5CE8E2D-8F07-4BAB-A4BE-4ACCDEFFB3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51" name="Oval 2755">
                  <a:extLst>
                    <a:ext uri="{FF2B5EF4-FFF2-40B4-BE49-F238E27FC236}">
                      <a16:creationId xmlns:a16="http://schemas.microsoft.com/office/drawing/2014/main" id="{E90D617E-69EE-4928-A882-81BEB5D77F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52" name="AutoShape 2756">
                  <a:extLst>
                    <a:ext uri="{FF2B5EF4-FFF2-40B4-BE49-F238E27FC236}">
                      <a16:creationId xmlns:a16="http://schemas.microsoft.com/office/drawing/2014/main" id="{F280C8AB-AA5D-4F11-AFBB-57551936806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053" name="Group 2757">
            <a:extLst>
              <a:ext uri="{FF2B5EF4-FFF2-40B4-BE49-F238E27FC236}">
                <a16:creationId xmlns:a16="http://schemas.microsoft.com/office/drawing/2014/main" id="{C54D2719-595C-48B2-AABC-047C90ACCC01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6140450" y="1639888"/>
            <a:ext cx="1395413" cy="336550"/>
            <a:chOff x="3914" y="1706"/>
            <a:chExt cx="879" cy="212"/>
          </a:xfrm>
        </p:grpSpPr>
        <p:sp>
          <p:nvSpPr>
            <p:cNvPr id="58054" name="Rectangle 2758">
              <a:extLst>
                <a:ext uri="{FF2B5EF4-FFF2-40B4-BE49-F238E27FC236}">
                  <a16:creationId xmlns:a16="http://schemas.microsoft.com/office/drawing/2014/main" id="{43C28BED-14CA-4A5A-9863-5FB484A882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55" name="Rectangle 2759">
              <a:extLst>
                <a:ext uri="{FF2B5EF4-FFF2-40B4-BE49-F238E27FC236}">
                  <a16:creationId xmlns:a16="http://schemas.microsoft.com/office/drawing/2014/main" id="{95DA07FA-B78B-4096-B357-C329758E02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51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56" name="AutoShape 2760">
              <a:extLst>
                <a:ext uri="{FF2B5EF4-FFF2-40B4-BE49-F238E27FC236}">
                  <a16:creationId xmlns:a16="http://schemas.microsoft.com/office/drawing/2014/main" id="{D18BC33D-A26C-401D-B531-DB96FA64BA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57" name="AutoShape 2761">
              <a:extLst>
                <a:ext uri="{FF2B5EF4-FFF2-40B4-BE49-F238E27FC236}">
                  <a16:creationId xmlns:a16="http://schemas.microsoft.com/office/drawing/2014/main" id="{9CFA3A7C-0949-49D4-A0DB-D3389303AC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808080">
                    <a:gamma/>
                    <a:shade val="0"/>
                    <a:invGamma/>
                  </a:srgbClr>
                </a:gs>
                <a:gs pos="100000">
                  <a:srgbClr val="80808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58" name="AutoShape 2762">
              <a:extLst>
                <a:ext uri="{FF2B5EF4-FFF2-40B4-BE49-F238E27FC236}">
                  <a16:creationId xmlns:a16="http://schemas.microsoft.com/office/drawing/2014/main" id="{65130B20-EC90-4D62-8E12-6CA9CF1D27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14" y="1706"/>
              <a:ext cx="85" cy="199"/>
            </a:xfrm>
            <a:prstGeom prst="bevel">
              <a:avLst>
                <a:gd name="adj" fmla="val 8236"/>
              </a:avLst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059" name="Group 2763">
              <a:extLst>
                <a:ext uri="{FF2B5EF4-FFF2-40B4-BE49-F238E27FC236}">
                  <a16:creationId xmlns:a16="http://schemas.microsoft.com/office/drawing/2014/main" id="{EB5A7585-51E2-4CE8-80A4-A9E49688F3E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791"/>
              <a:ext cx="397" cy="58"/>
              <a:chOff x="2893" y="2897"/>
              <a:chExt cx="1220" cy="198"/>
            </a:xfrm>
          </p:grpSpPr>
          <p:sp>
            <p:nvSpPr>
              <p:cNvPr id="58060" name="AutoShape 2764">
                <a:extLst>
                  <a:ext uri="{FF2B5EF4-FFF2-40B4-BE49-F238E27FC236}">
                    <a16:creationId xmlns:a16="http://schemas.microsoft.com/office/drawing/2014/main" id="{90E6F190-0D22-4855-8AB3-D659CBFE44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1" name="AutoShape 2765">
                <a:extLst>
                  <a:ext uri="{FF2B5EF4-FFF2-40B4-BE49-F238E27FC236}">
                    <a16:creationId xmlns:a16="http://schemas.microsoft.com/office/drawing/2014/main" id="{A48FF2CC-5DC1-4243-AFEA-02FEE48F7D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2" name="AutoShape 2766">
                <a:extLst>
                  <a:ext uri="{FF2B5EF4-FFF2-40B4-BE49-F238E27FC236}">
                    <a16:creationId xmlns:a16="http://schemas.microsoft.com/office/drawing/2014/main" id="{C956FB88-A9A4-48F5-BB61-0D7CDCA308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3" name="AutoShape 2767">
                <a:extLst>
                  <a:ext uri="{FF2B5EF4-FFF2-40B4-BE49-F238E27FC236}">
                    <a16:creationId xmlns:a16="http://schemas.microsoft.com/office/drawing/2014/main" id="{83F2BFEB-5FEF-49A7-B5C7-0232480AB9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4" name="AutoShape 2768">
                <a:extLst>
                  <a:ext uri="{FF2B5EF4-FFF2-40B4-BE49-F238E27FC236}">
                    <a16:creationId xmlns:a16="http://schemas.microsoft.com/office/drawing/2014/main" id="{E019871B-4C8F-4BEE-92A9-FDC2FF46C1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5" name="AutoShape 2769">
                <a:extLst>
                  <a:ext uri="{FF2B5EF4-FFF2-40B4-BE49-F238E27FC236}">
                    <a16:creationId xmlns:a16="http://schemas.microsoft.com/office/drawing/2014/main" id="{DF2FCD7F-41A2-4C21-8A3D-AB4D6E8741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6" name="AutoShape 2770">
                <a:extLst>
                  <a:ext uri="{FF2B5EF4-FFF2-40B4-BE49-F238E27FC236}">
                    <a16:creationId xmlns:a16="http://schemas.microsoft.com/office/drawing/2014/main" id="{F30FF78C-876E-455F-9D98-6C96E4941B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7" name="AutoShape 2771">
                <a:extLst>
                  <a:ext uri="{FF2B5EF4-FFF2-40B4-BE49-F238E27FC236}">
                    <a16:creationId xmlns:a16="http://schemas.microsoft.com/office/drawing/2014/main" id="{0D47A49D-2A33-47BA-ACE3-1CB498920D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8" name="AutoShape 2772">
                <a:extLst>
                  <a:ext uri="{FF2B5EF4-FFF2-40B4-BE49-F238E27FC236}">
                    <a16:creationId xmlns:a16="http://schemas.microsoft.com/office/drawing/2014/main" id="{F57E5D01-7F75-4BF8-92C5-F13D570F40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69" name="AutoShape 2773">
                <a:extLst>
                  <a:ext uri="{FF2B5EF4-FFF2-40B4-BE49-F238E27FC236}">
                    <a16:creationId xmlns:a16="http://schemas.microsoft.com/office/drawing/2014/main" id="{98C742A0-7129-4F3A-A826-FC7A4EE6C0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0" name="AutoShape 2774">
                <a:extLst>
                  <a:ext uri="{FF2B5EF4-FFF2-40B4-BE49-F238E27FC236}">
                    <a16:creationId xmlns:a16="http://schemas.microsoft.com/office/drawing/2014/main" id="{B4308B15-3509-432E-8CF9-693AB34430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1" name="AutoShape 2775">
                <a:extLst>
                  <a:ext uri="{FF2B5EF4-FFF2-40B4-BE49-F238E27FC236}">
                    <a16:creationId xmlns:a16="http://schemas.microsoft.com/office/drawing/2014/main" id="{530232D2-2E93-4C36-BFE2-C243E7698D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2" name="AutoShape 2776">
                <a:extLst>
                  <a:ext uri="{FF2B5EF4-FFF2-40B4-BE49-F238E27FC236}">
                    <a16:creationId xmlns:a16="http://schemas.microsoft.com/office/drawing/2014/main" id="{F2D432EB-9D76-41CB-BCC3-F2E6AF3E47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3" name="AutoShape 2777">
                <a:extLst>
                  <a:ext uri="{FF2B5EF4-FFF2-40B4-BE49-F238E27FC236}">
                    <a16:creationId xmlns:a16="http://schemas.microsoft.com/office/drawing/2014/main" id="{1C32620B-23A7-4744-9F79-1CE896FAAB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4" name="AutoShape 2778">
                <a:extLst>
                  <a:ext uri="{FF2B5EF4-FFF2-40B4-BE49-F238E27FC236}">
                    <a16:creationId xmlns:a16="http://schemas.microsoft.com/office/drawing/2014/main" id="{B34252AD-8446-4B80-9457-E357119FA5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75" name="AutoShape 2779">
                <a:extLst>
                  <a:ext uri="{FF2B5EF4-FFF2-40B4-BE49-F238E27FC236}">
                    <a16:creationId xmlns:a16="http://schemas.microsoft.com/office/drawing/2014/main" id="{78E00B75-A1B1-4759-AEC4-CA0AD881B0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076" name="Group 2780">
              <a:extLst>
                <a:ext uri="{FF2B5EF4-FFF2-40B4-BE49-F238E27FC236}">
                  <a16:creationId xmlns:a16="http://schemas.microsoft.com/office/drawing/2014/main" id="{E531AF1E-BACD-4A99-9250-A0127EBD7C3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1791"/>
              <a:ext cx="28" cy="28"/>
              <a:chOff x="4452" y="90"/>
              <a:chExt cx="227" cy="227"/>
            </a:xfrm>
          </p:grpSpPr>
          <p:sp>
            <p:nvSpPr>
              <p:cNvPr id="58077" name="Oval 2781">
                <a:extLst>
                  <a:ext uri="{FF2B5EF4-FFF2-40B4-BE49-F238E27FC236}">
                    <a16:creationId xmlns:a16="http://schemas.microsoft.com/office/drawing/2014/main" id="{EC90470E-BB15-4834-BA5D-D32DBB0383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078" name="Group 2782">
                <a:extLst>
                  <a:ext uri="{FF2B5EF4-FFF2-40B4-BE49-F238E27FC236}">
                    <a16:creationId xmlns:a16="http://schemas.microsoft.com/office/drawing/2014/main" id="{D3C53028-F1EB-4F80-AB95-1271E446BBF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079" name="Oval 2783">
                  <a:extLst>
                    <a:ext uri="{FF2B5EF4-FFF2-40B4-BE49-F238E27FC236}">
                      <a16:creationId xmlns:a16="http://schemas.microsoft.com/office/drawing/2014/main" id="{09E9D72C-1B7E-4D34-AB14-CCAA3D09C27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80" name="Oval 2784">
                  <a:extLst>
                    <a:ext uri="{FF2B5EF4-FFF2-40B4-BE49-F238E27FC236}">
                      <a16:creationId xmlns:a16="http://schemas.microsoft.com/office/drawing/2014/main" id="{3B5DFDAE-7004-46F2-9490-43FC608AC83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81" name="Oval 2785">
                  <a:extLst>
                    <a:ext uri="{FF2B5EF4-FFF2-40B4-BE49-F238E27FC236}">
                      <a16:creationId xmlns:a16="http://schemas.microsoft.com/office/drawing/2014/main" id="{30CAF7D8-418A-476A-A812-F72FB826585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082" name="AutoShape 2786">
                  <a:extLst>
                    <a:ext uri="{FF2B5EF4-FFF2-40B4-BE49-F238E27FC236}">
                      <a16:creationId xmlns:a16="http://schemas.microsoft.com/office/drawing/2014/main" id="{8F20274C-707F-4723-8907-B57C0A05B46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083" name="Group 2787">
            <a:extLst>
              <a:ext uri="{FF2B5EF4-FFF2-40B4-BE49-F238E27FC236}">
                <a16:creationId xmlns:a16="http://schemas.microsoft.com/office/drawing/2014/main" id="{AF70362C-6BB1-433D-BB2B-BA5B18159E09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6105525" y="3608388"/>
            <a:ext cx="1395413" cy="336550"/>
            <a:chOff x="4822" y="1706"/>
            <a:chExt cx="879" cy="212"/>
          </a:xfrm>
        </p:grpSpPr>
        <p:sp>
          <p:nvSpPr>
            <p:cNvPr id="58084" name="Rectangle 2788">
              <a:extLst>
                <a:ext uri="{FF2B5EF4-FFF2-40B4-BE49-F238E27FC236}">
                  <a16:creationId xmlns:a16="http://schemas.microsoft.com/office/drawing/2014/main" id="{F184AE48-132A-4566-8F67-7BBA703BD7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85" name="Rectangle 2789">
              <a:extLst>
                <a:ext uri="{FF2B5EF4-FFF2-40B4-BE49-F238E27FC236}">
                  <a16:creationId xmlns:a16="http://schemas.microsoft.com/office/drawing/2014/main" id="{F0CD806F-3817-43C2-B20B-082BEF303D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86" name="AutoShape 2790">
              <a:extLst>
                <a:ext uri="{FF2B5EF4-FFF2-40B4-BE49-F238E27FC236}">
                  <a16:creationId xmlns:a16="http://schemas.microsoft.com/office/drawing/2014/main" id="{FEB68544-566F-4E3A-9C1B-629D075CF11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87" name="AutoShape 2791">
              <a:extLst>
                <a:ext uri="{FF2B5EF4-FFF2-40B4-BE49-F238E27FC236}">
                  <a16:creationId xmlns:a16="http://schemas.microsoft.com/office/drawing/2014/main" id="{AA5339BC-FE0B-48F0-914C-183C9C518A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DDDDDD">
                    <a:gamma/>
                    <a:shade val="79216"/>
                    <a:invGamma/>
                  </a:srgbClr>
                </a:gs>
                <a:gs pos="100000">
                  <a:srgbClr val="DDDDDD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088" name="AutoShape 2792">
              <a:extLst>
                <a:ext uri="{FF2B5EF4-FFF2-40B4-BE49-F238E27FC236}">
                  <a16:creationId xmlns:a16="http://schemas.microsoft.com/office/drawing/2014/main" id="{DD22E109-50AC-4504-BD35-2990DF58C8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06"/>
              <a:ext cx="85" cy="199"/>
            </a:xfrm>
            <a:prstGeom prst="bevel">
              <a:avLst>
                <a:gd name="adj" fmla="val 8236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089" name="Group 2793">
              <a:extLst>
                <a:ext uri="{FF2B5EF4-FFF2-40B4-BE49-F238E27FC236}">
                  <a16:creationId xmlns:a16="http://schemas.microsoft.com/office/drawing/2014/main" id="{F9122023-87CC-4D9E-9078-01AD0448C36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791"/>
              <a:ext cx="397" cy="58"/>
              <a:chOff x="2893" y="2897"/>
              <a:chExt cx="1220" cy="198"/>
            </a:xfrm>
          </p:grpSpPr>
          <p:sp>
            <p:nvSpPr>
              <p:cNvPr id="58090" name="AutoShape 2794">
                <a:extLst>
                  <a:ext uri="{FF2B5EF4-FFF2-40B4-BE49-F238E27FC236}">
                    <a16:creationId xmlns:a16="http://schemas.microsoft.com/office/drawing/2014/main" id="{28C175B0-4004-40E5-A77B-2750FA894B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1" name="AutoShape 2795">
                <a:extLst>
                  <a:ext uri="{FF2B5EF4-FFF2-40B4-BE49-F238E27FC236}">
                    <a16:creationId xmlns:a16="http://schemas.microsoft.com/office/drawing/2014/main" id="{CE267D5B-A51E-454A-AF9D-A1405D0351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2" name="AutoShape 2796">
                <a:extLst>
                  <a:ext uri="{FF2B5EF4-FFF2-40B4-BE49-F238E27FC236}">
                    <a16:creationId xmlns:a16="http://schemas.microsoft.com/office/drawing/2014/main" id="{23D93691-6C50-4944-A44E-FC81BC8063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3" name="AutoShape 2797">
                <a:extLst>
                  <a:ext uri="{FF2B5EF4-FFF2-40B4-BE49-F238E27FC236}">
                    <a16:creationId xmlns:a16="http://schemas.microsoft.com/office/drawing/2014/main" id="{343BE56B-365B-4B8A-B45A-7B7246DC2F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4" name="AutoShape 2798">
                <a:extLst>
                  <a:ext uri="{FF2B5EF4-FFF2-40B4-BE49-F238E27FC236}">
                    <a16:creationId xmlns:a16="http://schemas.microsoft.com/office/drawing/2014/main" id="{F8B681B1-5AE0-4DFB-A68C-9CC12902F5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5" name="AutoShape 2799">
                <a:extLst>
                  <a:ext uri="{FF2B5EF4-FFF2-40B4-BE49-F238E27FC236}">
                    <a16:creationId xmlns:a16="http://schemas.microsoft.com/office/drawing/2014/main" id="{28D22B74-40E7-479C-8AE3-023A6A4D1E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6" name="AutoShape 2800">
                <a:extLst>
                  <a:ext uri="{FF2B5EF4-FFF2-40B4-BE49-F238E27FC236}">
                    <a16:creationId xmlns:a16="http://schemas.microsoft.com/office/drawing/2014/main" id="{1B97EABF-28E2-4957-805B-4D6403B598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7" name="AutoShape 2801">
                <a:extLst>
                  <a:ext uri="{FF2B5EF4-FFF2-40B4-BE49-F238E27FC236}">
                    <a16:creationId xmlns:a16="http://schemas.microsoft.com/office/drawing/2014/main" id="{85B1BEF7-3B71-4D24-BFD2-F069036F59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8" name="AutoShape 2802">
                <a:extLst>
                  <a:ext uri="{FF2B5EF4-FFF2-40B4-BE49-F238E27FC236}">
                    <a16:creationId xmlns:a16="http://schemas.microsoft.com/office/drawing/2014/main" id="{351DD3F1-5F08-4934-9CF1-342BAFDE51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099" name="AutoShape 2803">
                <a:extLst>
                  <a:ext uri="{FF2B5EF4-FFF2-40B4-BE49-F238E27FC236}">
                    <a16:creationId xmlns:a16="http://schemas.microsoft.com/office/drawing/2014/main" id="{8E0E90B5-8985-4C03-90C8-901996934E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0" name="AutoShape 2804">
                <a:extLst>
                  <a:ext uri="{FF2B5EF4-FFF2-40B4-BE49-F238E27FC236}">
                    <a16:creationId xmlns:a16="http://schemas.microsoft.com/office/drawing/2014/main" id="{350EC2FC-CA77-4A1F-8DDC-08C4DC6194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1" name="AutoShape 2805">
                <a:extLst>
                  <a:ext uri="{FF2B5EF4-FFF2-40B4-BE49-F238E27FC236}">
                    <a16:creationId xmlns:a16="http://schemas.microsoft.com/office/drawing/2014/main" id="{0324C1F8-0808-4470-AD3C-EC5DD038D3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2" name="AutoShape 2806">
                <a:extLst>
                  <a:ext uri="{FF2B5EF4-FFF2-40B4-BE49-F238E27FC236}">
                    <a16:creationId xmlns:a16="http://schemas.microsoft.com/office/drawing/2014/main" id="{4CCDCBCD-A402-4C72-B93B-907D1E0977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3" name="AutoShape 2807">
                <a:extLst>
                  <a:ext uri="{FF2B5EF4-FFF2-40B4-BE49-F238E27FC236}">
                    <a16:creationId xmlns:a16="http://schemas.microsoft.com/office/drawing/2014/main" id="{A30E884F-30C0-4A3E-B1CC-898D354133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4" name="AutoShape 2808">
                <a:extLst>
                  <a:ext uri="{FF2B5EF4-FFF2-40B4-BE49-F238E27FC236}">
                    <a16:creationId xmlns:a16="http://schemas.microsoft.com/office/drawing/2014/main" id="{E98794B0-0475-43CC-9BE6-4ED9C9FAC9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05" name="AutoShape 2809">
                <a:extLst>
                  <a:ext uri="{FF2B5EF4-FFF2-40B4-BE49-F238E27FC236}">
                    <a16:creationId xmlns:a16="http://schemas.microsoft.com/office/drawing/2014/main" id="{7F12B07E-7191-4D26-988C-4E685B4A32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106" name="Group 2810">
              <a:extLst>
                <a:ext uri="{FF2B5EF4-FFF2-40B4-BE49-F238E27FC236}">
                  <a16:creationId xmlns:a16="http://schemas.microsoft.com/office/drawing/2014/main" id="{A22626A7-985E-417A-ABD5-447FF9C93ECB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107" name="Oval 2811">
                <a:extLst>
                  <a:ext uri="{FF2B5EF4-FFF2-40B4-BE49-F238E27FC236}">
                    <a16:creationId xmlns:a16="http://schemas.microsoft.com/office/drawing/2014/main" id="{A5CCBD5C-A143-4C32-83CA-B233D46F4C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108" name="Group 2812">
                <a:extLst>
                  <a:ext uri="{FF2B5EF4-FFF2-40B4-BE49-F238E27FC236}">
                    <a16:creationId xmlns:a16="http://schemas.microsoft.com/office/drawing/2014/main" id="{D9DA01BE-9AE7-4DDF-8537-4E42E9CFD70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109" name="Oval 2813">
                  <a:extLst>
                    <a:ext uri="{FF2B5EF4-FFF2-40B4-BE49-F238E27FC236}">
                      <a16:creationId xmlns:a16="http://schemas.microsoft.com/office/drawing/2014/main" id="{0E7B0B99-145E-4F76-A709-F69C1702FDA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10" name="Oval 2814">
                  <a:extLst>
                    <a:ext uri="{FF2B5EF4-FFF2-40B4-BE49-F238E27FC236}">
                      <a16:creationId xmlns:a16="http://schemas.microsoft.com/office/drawing/2014/main" id="{9778345A-2123-437D-8D5B-6760A02AB9A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11" name="Oval 2815">
                  <a:extLst>
                    <a:ext uri="{FF2B5EF4-FFF2-40B4-BE49-F238E27FC236}">
                      <a16:creationId xmlns:a16="http://schemas.microsoft.com/office/drawing/2014/main" id="{6BB187E8-6367-48FA-A774-8118D4052A8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12" name="AutoShape 2816">
                  <a:extLst>
                    <a:ext uri="{FF2B5EF4-FFF2-40B4-BE49-F238E27FC236}">
                      <a16:creationId xmlns:a16="http://schemas.microsoft.com/office/drawing/2014/main" id="{4FB6814F-D844-4F7A-92BC-CCA62FBA04F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113" name="Group 2817">
            <a:extLst>
              <a:ext uri="{FF2B5EF4-FFF2-40B4-BE49-F238E27FC236}">
                <a16:creationId xmlns:a16="http://schemas.microsoft.com/office/drawing/2014/main" id="{6741ED70-93D0-4153-9F21-70D988CAAEAA}"/>
              </a:ext>
            </a:extLst>
          </p:cNvPr>
          <p:cNvGrpSpPr>
            <a:grpSpLocks/>
          </p:cNvGrpSpPr>
          <p:nvPr/>
        </p:nvGrpSpPr>
        <p:grpSpPr bwMode="auto">
          <a:xfrm>
            <a:off x="8013700" y="962025"/>
            <a:ext cx="1395413" cy="606425"/>
            <a:chOff x="3914" y="1735"/>
            <a:chExt cx="879" cy="382"/>
          </a:xfrm>
        </p:grpSpPr>
        <p:sp>
          <p:nvSpPr>
            <p:cNvPr id="58114" name="Rectangle 2818">
              <a:extLst>
                <a:ext uri="{FF2B5EF4-FFF2-40B4-BE49-F238E27FC236}">
                  <a16:creationId xmlns:a16="http://schemas.microsoft.com/office/drawing/2014/main" id="{2D1D183C-9956-4364-BAC9-AD597C6F79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15" name="Rectangle 2819">
              <a:extLst>
                <a:ext uri="{FF2B5EF4-FFF2-40B4-BE49-F238E27FC236}">
                  <a16:creationId xmlns:a16="http://schemas.microsoft.com/office/drawing/2014/main" id="{5E0F9EC9-2418-427C-B177-EC2092906D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51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16" name="AutoShape 2820">
              <a:extLst>
                <a:ext uri="{FF2B5EF4-FFF2-40B4-BE49-F238E27FC236}">
                  <a16:creationId xmlns:a16="http://schemas.microsoft.com/office/drawing/2014/main" id="{468A4872-3D57-4F83-9E83-752D0139A05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17" name="AutoShape 2821">
              <a:extLst>
                <a:ext uri="{FF2B5EF4-FFF2-40B4-BE49-F238E27FC236}">
                  <a16:creationId xmlns:a16="http://schemas.microsoft.com/office/drawing/2014/main" id="{E8B5032C-249D-4248-8EDA-6CA5A93F44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808080">
                    <a:gamma/>
                    <a:shade val="0"/>
                    <a:invGamma/>
                  </a:srgbClr>
                </a:gs>
                <a:gs pos="100000">
                  <a:srgbClr val="80808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18" name="AutoShape 2822">
              <a:extLst>
                <a:ext uri="{FF2B5EF4-FFF2-40B4-BE49-F238E27FC236}">
                  <a16:creationId xmlns:a16="http://schemas.microsoft.com/office/drawing/2014/main" id="{36AC12F0-9DC9-444F-A678-7576CB8900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14" y="1735"/>
              <a:ext cx="85" cy="369"/>
            </a:xfrm>
            <a:prstGeom prst="bevel">
              <a:avLst>
                <a:gd name="adj" fmla="val 8236"/>
              </a:avLst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119" name="Group 2823">
              <a:extLst>
                <a:ext uri="{FF2B5EF4-FFF2-40B4-BE49-F238E27FC236}">
                  <a16:creationId xmlns:a16="http://schemas.microsoft.com/office/drawing/2014/main" id="{62E95857-D6C8-49BF-B93E-DA5DE514E23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990"/>
              <a:ext cx="397" cy="58"/>
              <a:chOff x="2893" y="2897"/>
              <a:chExt cx="1220" cy="198"/>
            </a:xfrm>
          </p:grpSpPr>
          <p:sp>
            <p:nvSpPr>
              <p:cNvPr id="58120" name="AutoShape 2824">
                <a:extLst>
                  <a:ext uri="{FF2B5EF4-FFF2-40B4-BE49-F238E27FC236}">
                    <a16:creationId xmlns:a16="http://schemas.microsoft.com/office/drawing/2014/main" id="{1738D50A-9109-4127-8CD5-EC2B30752F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1" name="AutoShape 2825">
                <a:extLst>
                  <a:ext uri="{FF2B5EF4-FFF2-40B4-BE49-F238E27FC236}">
                    <a16:creationId xmlns:a16="http://schemas.microsoft.com/office/drawing/2014/main" id="{84CB21C4-E441-4F12-B074-FB5F5225B4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2" name="AutoShape 2826">
                <a:extLst>
                  <a:ext uri="{FF2B5EF4-FFF2-40B4-BE49-F238E27FC236}">
                    <a16:creationId xmlns:a16="http://schemas.microsoft.com/office/drawing/2014/main" id="{C23F9512-A391-4A08-8BDF-7B893E2300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3" name="AutoShape 2827">
                <a:extLst>
                  <a:ext uri="{FF2B5EF4-FFF2-40B4-BE49-F238E27FC236}">
                    <a16:creationId xmlns:a16="http://schemas.microsoft.com/office/drawing/2014/main" id="{0C851E81-0D57-4D9C-9B26-7AE8B5866E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4" name="AutoShape 2828">
                <a:extLst>
                  <a:ext uri="{FF2B5EF4-FFF2-40B4-BE49-F238E27FC236}">
                    <a16:creationId xmlns:a16="http://schemas.microsoft.com/office/drawing/2014/main" id="{AF8CA57A-3501-43FE-B178-F169FA76EF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5" name="AutoShape 2829">
                <a:extLst>
                  <a:ext uri="{FF2B5EF4-FFF2-40B4-BE49-F238E27FC236}">
                    <a16:creationId xmlns:a16="http://schemas.microsoft.com/office/drawing/2014/main" id="{1F89602B-5201-4C3A-8DED-E62DDA9FB4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6" name="AutoShape 2830">
                <a:extLst>
                  <a:ext uri="{FF2B5EF4-FFF2-40B4-BE49-F238E27FC236}">
                    <a16:creationId xmlns:a16="http://schemas.microsoft.com/office/drawing/2014/main" id="{47D88BBD-2EF9-4C30-BB9D-15E7F3AE67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7" name="AutoShape 2831">
                <a:extLst>
                  <a:ext uri="{FF2B5EF4-FFF2-40B4-BE49-F238E27FC236}">
                    <a16:creationId xmlns:a16="http://schemas.microsoft.com/office/drawing/2014/main" id="{40ACB5D2-75BC-4ADC-B1F3-46C15B4716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8" name="AutoShape 2832">
                <a:extLst>
                  <a:ext uri="{FF2B5EF4-FFF2-40B4-BE49-F238E27FC236}">
                    <a16:creationId xmlns:a16="http://schemas.microsoft.com/office/drawing/2014/main" id="{E84772E5-6A81-4DB1-B23B-995210011D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29" name="AutoShape 2833">
                <a:extLst>
                  <a:ext uri="{FF2B5EF4-FFF2-40B4-BE49-F238E27FC236}">
                    <a16:creationId xmlns:a16="http://schemas.microsoft.com/office/drawing/2014/main" id="{DC556DD8-BB40-4DB9-BFDA-A24F543CE2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0" name="AutoShape 2834">
                <a:extLst>
                  <a:ext uri="{FF2B5EF4-FFF2-40B4-BE49-F238E27FC236}">
                    <a16:creationId xmlns:a16="http://schemas.microsoft.com/office/drawing/2014/main" id="{1C676C2D-AC98-4E92-9A4B-C1AB72F638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1" name="AutoShape 2835">
                <a:extLst>
                  <a:ext uri="{FF2B5EF4-FFF2-40B4-BE49-F238E27FC236}">
                    <a16:creationId xmlns:a16="http://schemas.microsoft.com/office/drawing/2014/main" id="{1F957278-97CB-4638-84CE-9B872CD972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2" name="AutoShape 2836">
                <a:extLst>
                  <a:ext uri="{FF2B5EF4-FFF2-40B4-BE49-F238E27FC236}">
                    <a16:creationId xmlns:a16="http://schemas.microsoft.com/office/drawing/2014/main" id="{E56336CA-2156-433F-8DCE-322C00658F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3" name="AutoShape 2837">
                <a:extLst>
                  <a:ext uri="{FF2B5EF4-FFF2-40B4-BE49-F238E27FC236}">
                    <a16:creationId xmlns:a16="http://schemas.microsoft.com/office/drawing/2014/main" id="{931912E7-D2B8-45E7-A340-D2351D0E9C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4" name="AutoShape 2838">
                <a:extLst>
                  <a:ext uri="{FF2B5EF4-FFF2-40B4-BE49-F238E27FC236}">
                    <a16:creationId xmlns:a16="http://schemas.microsoft.com/office/drawing/2014/main" id="{3D9D272B-525C-41C4-9A06-CEE2DC7C49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35" name="AutoShape 2839">
                <a:extLst>
                  <a:ext uri="{FF2B5EF4-FFF2-40B4-BE49-F238E27FC236}">
                    <a16:creationId xmlns:a16="http://schemas.microsoft.com/office/drawing/2014/main" id="{24E49CB0-BEEC-46F7-9899-06D8C3F0AD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136" name="Group 2840">
              <a:extLst>
                <a:ext uri="{FF2B5EF4-FFF2-40B4-BE49-F238E27FC236}">
                  <a16:creationId xmlns:a16="http://schemas.microsoft.com/office/drawing/2014/main" id="{F274351C-8F4B-469F-83C0-B35F12C5DE0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2018"/>
              <a:ext cx="28" cy="28"/>
              <a:chOff x="4452" y="90"/>
              <a:chExt cx="227" cy="227"/>
            </a:xfrm>
          </p:grpSpPr>
          <p:sp>
            <p:nvSpPr>
              <p:cNvPr id="58137" name="Oval 2841">
                <a:extLst>
                  <a:ext uri="{FF2B5EF4-FFF2-40B4-BE49-F238E27FC236}">
                    <a16:creationId xmlns:a16="http://schemas.microsoft.com/office/drawing/2014/main" id="{3FDC1550-24B9-411D-9AA2-3C8C892A6E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138" name="Group 2842">
                <a:extLst>
                  <a:ext uri="{FF2B5EF4-FFF2-40B4-BE49-F238E27FC236}">
                    <a16:creationId xmlns:a16="http://schemas.microsoft.com/office/drawing/2014/main" id="{C0D34909-12E3-4C40-A837-F82989F3A2F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139" name="Oval 2843">
                  <a:extLst>
                    <a:ext uri="{FF2B5EF4-FFF2-40B4-BE49-F238E27FC236}">
                      <a16:creationId xmlns:a16="http://schemas.microsoft.com/office/drawing/2014/main" id="{C06D8646-2596-4418-BEF3-1E9115FFB7D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40" name="Oval 2844">
                  <a:extLst>
                    <a:ext uri="{FF2B5EF4-FFF2-40B4-BE49-F238E27FC236}">
                      <a16:creationId xmlns:a16="http://schemas.microsoft.com/office/drawing/2014/main" id="{4471177A-E2FA-4389-85D2-63AC10E50FF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41" name="Oval 2845">
                  <a:extLst>
                    <a:ext uri="{FF2B5EF4-FFF2-40B4-BE49-F238E27FC236}">
                      <a16:creationId xmlns:a16="http://schemas.microsoft.com/office/drawing/2014/main" id="{D8748A5E-C5D2-4221-92B2-EEF18E1B1F8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42" name="AutoShape 2846">
                  <a:extLst>
                    <a:ext uri="{FF2B5EF4-FFF2-40B4-BE49-F238E27FC236}">
                      <a16:creationId xmlns:a16="http://schemas.microsoft.com/office/drawing/2014/main" id="{ECF8AE64-5974-4F46-8899-C22CC7A5ADD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143" name="Group 2847">
              <a:extLst>
                <a:ext uri="{FF2B5EF4-FFF2-40B4-BE49-F238E27FC236}">
                  <a16:creationId xmlns:a16="http://schemas.microsoft.com/office/drawing/2014/main" id="{604A4698-AEA9-4885-A016-3845FF97305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905"/>
              <a:ext cx="397" cy="58"/>
              <a:chOff x="2893" y="2897"/>
              <a:chExt cx="1220" cy="198"/>
            </a:xfrm>
          </p:grpSpPr>
          <p:sp>
            <p:nvSpPr>
              <p:cNvPr id="58144" name="AutoShape 2848">
                <a:extLst>
                  <a:ext uri="{FF2B5EF4-FFF2-40B4-BE49-F238E27FC236}">
                    <a16:creationId xmlns:a16="http://schemas.microsoft.com/office/drawing/2014/main" id="{489530B3-6056-4424-AE55-5A6611B4C0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45" name="AutoShape 2849">
                <a:extLst>
                  <a:ext uri="{FF2B5EF4-FFF2-40B4-BE49-F238E27FC236}">
                    <a16:creationId xmlns:a16="http://schemas.microsoft.com/office/drawing/2014/main" id="{FC0B237A-DFD2-493B-8A3A-D32BD631D8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46" name="AutoShape 2850">
                <a:extLst>
                  <a:ext uri="{FF2B5EF4-FFF2-40B4-BE49-F238E27FC236}">
                    <a16:creationId xmlns:a16="http://schemas.microsoft.com/office/drawing/2014/main" id="{2678CCF7-A4E5-4EA1-A4E8-9A02C7FA8E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47" name="AutoShape 2851">
                <a:extLst>
                  <a:ext uri="{FF2B5EF4-FFF2-40B4-BE49-F238E27FC236}">
                    <a16:creationId xmlns:a16="http://schemas.microsoft.com/office/drawing/2014/main" id="{1AD01396-906D-44C5-B623-C23CDED8DE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48" name="AutoShape 2852">
                <a:extLst>
                  <a:ext uri="{FF2B5EF4-FFF2-40B4-BE49-F238E27FC236}">
                    <a16:creationId xmlns:a16="http://schemas.microsoft.com/office/drawing/2014/main" id="{B549A2BA-8185-43DC-9B96-2DA9DE2A1A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49" name="AutoShape 2853">
                <a:extLst>
                  <a:ext uri="{FF2B5EF4-FFF2-40B4-BE49-F238E27FC236}">
                    <a16:creationId xmlns:a16="http://schemas.microsoft.com/office/drawing/2014/main" id="{E1BAACFF-9F86-4B99-8CCB-83D5146FE2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0" name="AutoShape 2854">
                <a:extLst>
                  <a:ext uri="{FF2B5EF4-FFF2-40B4-BE49-F238E27FC236}">
                    <a16:creationId xmlns:a16="http://schemas.microsoft.com/office/drawing/2014/main" id="{6ADDE870-94BA-4260-8F6C-1668DBD2F1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1" name="AutoShape 2855">
                <a:extLst>
                  <a:ext uri="{FF2B5EF4-FFF2-40B4-BE49-F238E27FC236}">
                    <a16:creationId xmlns:a16="http://schemas.microsoft.com/office/drawing/2014/main" id="{17CAE7A8-5087-4E47-8D38-7933010A8E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2" name="AutoShape 2856">
                <a:extLst>
                  <a:ext uri="{FF2B5EF4-FFF2-40B4-BE49-F238E27FC236}">
                    <a16:creationId xmlns:a16="http://schemas.microsoft.com/office/drawing/2014/main" id="{59057C47-D3EA-454A-BCC1-9C3DF7A3BD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3" name="AutoShape 2857">
                <a:extLst>
                  <a:ext uri="{FF2B5EF4-FFF2-40B4-BE49-F238E27FC236}">
                    <a16:creationId xmlns:a16="http://schemas.microsoft.com/office/drawing/2014/main" id="{F8D3A4C4-B0B0-4E88-8559-760DB57376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4" name="AutoShape 2858">
                <a:extLst>
                  <a:ext uri="{FF2B5EF4-FFF2-40B4-BE49-F238E27FC236}">
                    <a16:creationId xmlns:a16="http://schemas.microsoft.com/office/drawing/2014/main" id="{06C77EE2-C144-497C-8DD8-BC1F3B335C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5" name="AutoShape 2859">
                <a:extLst>
                  <a:ext uri="{FF2B5EF4-FFF2-40B4-BE49-F238E27FC236}">
                    <a16:creationId xmlns:a16="http://schemas.microsoft.com/office/drawing/2014/main" id="{5977358B-C9FF-4B48-B8A6-2A24DF45AC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6" name="AutoShape 2860">
                <a:extLst>
                  <a:ext uri="{FF2B5EF4-FFF2-40B4-BE49-F238E27FC236}">
                    <a16:creationId xmlns:a16="http://schemas.microsoft.com/office/drawing/2014/main" id="{C2C8382A-0BFB-43DA-B464-11FFE05281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7" name="AutoShape 2861">
                <a:extLst>
                  <a:ext uri="{FF2B5EF4-FFF2-40B4-BE49-F238E27FC236}">
                    <a16:creationId xmlns:a16="http://schemas.microsoft.com/office/drawing/2014/main" id="{7DD5A3BE-98A4-4C49-84BC-07329AEFDD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8" name="AutoShape 2862">
                <a:extLst>
                  <a:ext uri="{FF2B5EF4-FFF2-40B4-BE49-F238E27FC236}">
                    <a16:creationId xmlns:a16="http://schemas.microsoft.com/office/drawing/2014/main" id="{68D37F36-5622-49F7-9518-69FA7E3D8C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59" name="AutoShape 2863">
                <a:extLst>
                  <a:ext uri="{FF2B5EF4-FFF2-40B4-BE49-F238E27FC236}">
                    <a16:creationId xmlns:a16="http://schemas.microsoft.com/office/drawing/2014/main" id="{1B099DCF-C791-4681-85B5-FA6A311FA8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160" name="Group 2864">
              <a:extLst>
                <a:ext uri="{FF2B5EF4-FFF2-40B4-BE49-F238E27FC236}">
                  <a16:creationId xmlns:a16="http://schemas.microsoft.com/office/drawing/2014/main" id="{D7C4083E-679C-4361-9CE8-54D0A7143F3E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1791"/>
              <a:ext cx="28" cy="28"/>
              <a:chOff x="4452" y="90"/>
              <a:chExt cx="227" cy="227"/>
            </a:xfrm>
          </p:grpSpPr>
          <p:sp>
            <p:nvSpPr>
              <p:cNvPr id="58161" name="Oval 2865">
                <a:extLst>
                  <a:ext uri="{FF2B5EF4-FFF2-40B4-BE49-F238E27FC236}">
                    <a16:creationId xmlns:a16="http://schemas.microsoft.com/office/drawing/2014/main" id="{F1F4F63B-267B-4D7B-A0E6-6E3546477F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162" name="Group 2866">
                <a:extLst>
                  <a:ext uri="{FF2B5EF4-FFF2-40B4-BE49-F238E27FC236}">
                    <a16:creationId xmlns:a16="http://schemas.microsoft.com/office/drawing/2014/main" id="{EA186381-8311-4AEE-A10F-35889C38930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163" name="Oval 2867">
                  <a:extLst>
                    <a:ext uri="{FF2B5EF4-FFF2-40B4-BE49-F238E27FC236}">
                      <a16:creationId xmlns:a16="http://schemas.microsoft.com/office/drawing/2014/main" id="{126567BC-CAB5-46F7-B8A1-2DBE88F0624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64" name="Oval 2868">
                  <a:extLst>
                    <a:ext uri="{FF2B5EF4-FFF2-40B4-BE49-F238E27FC236}">
                      <a16:creationId xmlns:a16="http://schemas.microsoft.com/office/drawing/2014/main" id="{D8A6553C-D69F-4C62-BDC5-A772DC8A68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65" name="Oval 2869">
                  <a:extLst>
                    <a:ext uri="{FF2B5EF4-FFF2-40B4-BE49-F238E27FC236}">
                      <a16:creationId xmlns:a16="http://schemas.microsoft.com/office/drawing/2014/main" id="{6D0EBFE1-FFE3-496C-BCBB-92CEA372211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66" name="AutoShape 2870">
                  <a:extLst>
                    <a:ext uri="{FF2B5EF4-FFF2-40B4-BE49-F238E27FC236}">
                      <a16:creationId xmlns:a16="http://schemas.microsoft.com/office/drawing/2014/main" id="{5B41AA9A-1105-4CAF-AF8D-CB54EC922A3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167" name="AutoShape 2871">
              <a:extLst>
                <a:ext uri="{FF2B5EF4-FFF2-40B4-BE49-F238E27FC236}">
                  <a16:creationId xmlns:a16="http://schemas.microsoft.com/office/drawing/2014/main" id="{A04047D1-1D55-4E37-87F1-287E98C545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82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68" name="AutoShape 2872">
              <a:extLst>
                <a:ext uri="{FF2B5EF4-FFF2-40B4-BE49-F238E27FC236}">
                  <a16:creationId xmlns:a16="http://schemas.microsoft.com/office/drawing/2014/main" id="{95A5D68D-11F7-4299-9F7D-F2486E345779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4296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8169" name="Group 2873">
            <a:extLst>
              <a:ext uri="{FF2B5EF4-FFF2-40B4-BE49-F238E27FC236}">
                <a16:creationId xmlns:a16="http://schemas.microsoft.com/office/drawing/2014/main" id="{CE2A2F5D-A227-42FC-88D0-1B77E4FD2EAE}"/>
              </a:ext>
            </a:extLst>
          </p:cNvPr>
          <p:cNvGrpSpPr>
            <a:grpSpLocks/>
          </p:cNvGrpSpPr>
          <p:nvPr/>
        </p:nvGrpSpPr>
        <p:grpSpPr bwMode="auto">
          <a:xfrm>
            <a:off x="8013700" y="2960688"/>
            <a:ext cx="1395413" cy="606425"/>
            <a:chOff x="4822" y="1735"/>
            <a:chExt cx="879" cy="382"/>
          </a:xfrm>
        </p:grpSpPr>
        <p:sp>
          <p:nvSpPr>
            <p:cNvPr id="58170" name="Rectangle 2874">
              <a:extLst>
                <a:ext uri="{FF2B5EF4-FFF2-40B4-BE49-F238E27FC236}">
                  <a16:creationId xmlns:a16="http://schemas.microsoft.com/office/drawing/2014/main" id="{6FF7E1D2-1BE3-4F43-8DA5-74D5138BD1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71" name="Rectangle 2875">
              <a:extLst>
                <a:ext uri="{FF2B5EF4-FFF2-40B4-BE49-F238E27FC236}">
                  <a16:creationId xmlns:a16="http://schemas.microsoft.com/office/drawing/2014/main" id="{00A71B4F-3D24-414C-9353-DA2D9ADA6A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72" name="AutoShape 2876">
              <a:extLst>
                <a:ext uri="{FF2B5EF4-FFF2-40B4-BE49-F238E27FC236}">
                  <a16:creationId xmlns:a16="http://schemas.microsoft.com/office/drawing/2014/main" id="{A48DBBFD-B351-4C74-B9C6-1701711437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73" name="AutoShape 2877">
              <a:extLst>
                <a:ext uri="{FF2B5EF4-FFF2-40B4-BE49-F238E27FC236}">
                  <a16:creationId xmlns:a16="http://schemas.microsoft.com/office/drawing/2014/main" id="{01AC2745-899F-4D93-AEC8-8739EB34DE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DDDDDD">
                    <a:gamma/>
                    <a:shade val="50980"/>
                    <a:invGamma/>
                  </a:srgbClr>
                </a:gs>
                <a:gs pos="100000">
                  <a:srgbClr val="DDDDDD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174" name="AutoShape 2878">
              <a:extLst>
                <a:ext uri="{FF2B5EF4-FFF2-40B4-BE49-F238E27FC236}">
                  <a16:creationId xmlns:a16="http://schemas.microsoft.com/office/drawing/2014/main" id="{33EF05F1-7B62-469B-8A9C-852E7A699C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35"/>
              <a:ext cx="85" cy="369"/>
            </a:xfrm>
            <a:prstGeom prst="bevel">
              <a:avLst>
                <a:gd name="adj" fmla="val 8236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175" name="Group 2879">
              <a:extLst>
                <a:ext uri="{FF2B5EF4-FFF2-40B4-BE49-F238E27FC236}">
                  <a16:creationId xmlns:a16="http://schemas.microsoft.com/office/drawing/2014/main" id="{A39CD47C-BAC6-4553-9A89-150C48314FB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90"/>
              <a:ext cx="397" cy="58"/>
              <a:chOff x="2893" y="2897"/>
              <a:chExt cx="1220" cy="198"/>
            </a:xfrm>
          </p:grpSpPr>
          <p:sp>
            <p:nvSpPr>
              <p:cNvPr id="58176" name="AutoShape 2880">
                <a:extLst>
                  <a:ext uri="{FF2B5EF4-FFF2-40B4-BE49-F238E27FC236}">
                    <a16:creationId xmlns:a16="http://schemas.microsoft.com/office/drawing/2014/main" id="{1D52D903-67A6-44A2-ABE1-5B5D45D0FF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77" name="AutoShape 2881">
                <a:extLst>
                  <a:ext uri="{FF2B5EF4-FFF2-40B4-BE49-F238E27FC236}">
                    <a16:creationId xmlns:a16="http://schemas.microsoft.com/office/drawing/2014/main" id="{45AEC2DB-3810-4626-8A44-DF7EFC97C8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78" name="AutoShape 2882">
                <a:extLst>
                  <a:ext uri="{FF2B5EF4-FFF2-40B4-BE49-F238E27FC236}">
                    <a16:creationId xmlns:a16="http://schemas.microsoft.com/office/drawing/2014/main" id="{DCF8D717-2D45-4357-9218-05F406469D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79" name="AutoShape 2883">
                <a:extLst>
                  <a:ext uri="{FF2B5EF4-FFF2-40B4-BE49-F238E27FC236}">
                    <a16:creationId xmlns:a16="http://schemas.microsoft.com/office/drawing/2014/main" id="{587C4028-CB5A-439D-B710-1D9A53A3C1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0" name="AutoShape 2884">
                <a:extLst>
                  <a:ext uri="{FF2B5EF4-FFF2-40B4-BE49-F238E27FC236}">
                    <a16:creationId xmlns:a16="http://schemas.microsoft.com/office/drawing/2014/main" id="{B0637C4B-5897-41E5-A212-18477653F8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1" name="AutoShape 2885">
                <a:extLst>
                  <a:ext uri="{FF2B5EF4-FFF2-40B4-BE49-F238E27FC236}">
                    <a16:creationId xmlns:a16="http://schemas.microsoft.com/office/drawing/2014/main" id="{A135C53F-0798-4B08-8D3F-D871F7BE52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2" name="AutoShape 2886">
                <a:extLst>
                  <a:ext uri="{FF2B5EF4-FFF2-40B4-BE49-F238E27FC236}">
                    <a16:creationId xmlns:a16="http://schemas.microsoft.com/office/drawing/2014/main" id="{41EF640C-79D4-4451-B7F2-A30605DD50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3" name="AutoShape 2887">
                <a:extLst>
                  <a:ext uri="{FF2B5EF4-FFF2-40B4-BE49-F238E27FC236}">
                    <a16:creationId xmlns:a16="http://schemas.microsoft.com/office/drawing/2014/main" id="{6C2F7F16-AC68-4A2C-A381-5307EFB4FF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4" name="AutoShape 2888">
                <a:extLst>
                  <a:ext uri="{FF2B5EF4-FFF2-40B4-BE49-F238E27FC236}">
                    <a16:creationId xmlns:a16="http://schemas.microsoft.com/office/drawing/2014/main" id="{B8268A07-324C-4BCA-B604-44280AB5C4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5" name="AutoShape 2889">
                <a:extLst>
                  <a:ext uri="{FF2B5EF4-FFF2-40B4-BE49-F238E27FC236}">
                    <a16:creationId xmlns:a16="http://schemas.microsoft.com/office/drawing/2014/main" id="{E04BCC95-D206-4038-98CD-D1E43A1363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6" name="AutoShape 2890">
                <a:extLst>
                  <a:ext uri="{FF2B5EF4-FFF2-40B4-BE49-F238E27FC236}">
                    <a16:creationId xmlns:a16="http://schemas.microsoft.com/office/drawing/2014/main" id="{D7B4C3CA-BF91-4E3C-9902-0B80542D60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7" name="AutoShape 2891">
                <a:extLst>
                  <a:ext uri="{FF2B5EF4-FFF2-40B4-BE49-F238E27FC236}">
                    <a16:creationId xmlns:a16="http://schemas.microsoft.com/office/drawing/2014/main" id="{7C7DF9AD-8ECD-4669-86B1-FA7BA01068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8" name="AutoShape 2892">
                <a:extLst>
                  <a:ext uri="{FF2B5EF4-FFF2-40B4-BE49-F238E27FC236}">
                    <a16:creationId xmlns:a16="http://schemas.microsoft.com/office/drawing/2014/main" id="{48B409F9-B1BE-4D43-828C-44B023A38D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89" name="AutoShape 2893">
                <a:extLst>
                  <a:ext uri="{FF2B5EF4-FFF2-40B4-BE49-F238E27FC236}">
                    <a16:creationId xmlns:a16="http://schemas.microsoft.com/office/drawing/2014/main" id="{729AA0F3-C395-4AED-ABFF-2CAECE17FE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90" name="AutoShape 2894">
                <a:extLst>
                  <a:ext uri="{FF2B5EF4-FFF2-40B4-BE49-F238E27FC236}">
                    <a16:creationId xmlns:a16="http://schemas.microsoft.com/office/drawing/2014/main" id="{D6199C55-62F8-41B5-B440-88B7E1F6F2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191" name="AutoShape 2895">
                <a:extLst>
                  <a:ext uri="{FF2B5EF4-FFF2-40B4-BE49-F238E27FC236}">
                    <a16:creationId xmlns:a16="http://schemas.microsoft.com/office/drawing/2014/main" id="{C622C39C-18E9-437E-AF25-099E5BBBF3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192" name="Group 2896">
              <a:extLst>
                <a:ext uri="{FF2B5EF4-FFF2-40B4-BE49-F238E27FC236}">
                  <a16:creationId xmlns:a16="http://schemas.microsoft.com/office/drawing/2014/main" id="{AF2FDA0B-2EA1-44A9-A41D-A287171878B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2018"/>
              <a:ext cx="28" cy="28"/>
              <a:chOff x="4452" y="90"/>
              <a:chExt cx="227" cy="227"/>
            </a:xfrm>
          </p:grpSpPr>
          <p:sp>
            <p:nvSpPr>
              <p:cNvPr id="58193" name="Oval 2897">
                <a:extLst>
                  <a:ext uri="{FF2B5EF4-FFF2-40B4-BE49-F238E27FC236}">
                    <a16:creationId xmlns:a16="http://schemas.microsoft.com/office/drawing/2014/main" id="{C387AA53-6089-49E5-B4B1-C08550C33E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194" name="Group 2898">
                <a:extLst>
                  <a:ext uri="{FF2B5EF4-FFF2-40B4-BE49-F238E27FC236}">
                    <a16:creationId xmlns:a16="http://schemas.microsoft.com/office/drawing/2014/main" id="{A5859A32-1DBF-457D-B9DA-6351B75C32C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195" name="Oval 2899">
                  <a:extLst>
                    <a:ext uri="{FF2B5EF4-FFF2-40B4-BE49-F238E27FC236}">
                      <a16:creationId xmlns:a16="http://schemas.microsoft.com/office/drawing/2014/main" id="{4F346811-160F-406E-B326-C596875232C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96" name="Oval 2900">
                  <a:extLst>
                    <a:ext uri="{FF2B5EF4-FFF2-40B4-BE49-F238E27FC236}">
                      <a16:creationId xmlns:a16="http://schemas.microsoft.com/office/drawing/2014/main" id="{D43A6CA4-4749-4353-A193-A4F27800AF4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97" name="Oval 2901">
                  <a:extLst>
                    <a:ext uri="{FF2B5EF4-FFF2-40B4-BE49-F238E27FC236}">
                      <a16:creationId xmlns:a16="http://schemas.microsoft.com/office/drawing/2014/main" id="{BF30F1F2-74E7-4922-9DDE-E9E653AD836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198" name="AutoShape 2902">
                  <a:extLst>
                    <a:ext uri="{FF2B5EF4-FFF2-40B4-BE49-F238E27FC236}">
                      <a16:creationId xmlns:a16="http://schemas.microsoft.com/office/drawing/2014/main" id="{EC097503-5F46-4933-B9FB-C991E61A41C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199" name="Group 2903">
              <a:extLst>
                <a:ext uri="{FF2B5EF4-FFF2-40B4-BE49-F238E27FC236}">
                  <a16:creationId xmlns:a16="http://schemas.microsoft.com/office/drawing/2014/main" id="{07C241BD-0C4B-49FF-9C88-2CC5467428B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05"/>
              <a:ext cx="397" cy="58"/>
              <a:chOff x="2893" y="2897"/>
              <a:chExt cx="1220" cy="198"/>
            </a:xfrm>
          </p:grpSpPr>
          <p:sp>
            <p:nvSpPr>
              <p:cNvPr id="58200" name="AutoShape 2904">
                <a:extLst>
                  <a:ext uri="{FF2B5EF4-FFF2-40B4-BE49-F238E27FC236}">
                    <a16:creationId xmlns:a16="http://schemas.microsoft.com/office/drawing/2014/main" id="{98D4A74D-E65A-4788-9E8D-F4964928AC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1" name="AutoShape 2905">
                <a:extLst>
                  <a:ext uri="{FF2B5EF4-FFF2-40B4-BE49-F238E27FC236}">
                    <a16:creationId xmlns:a16="http://schemas.microsoft.com/office/drawing/2014/main" id="{9511FBD5-50ED-4A78-8E68-6833774F4C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2" name="AutoShape 2906">
                <a:extLst>
                  <a:ext uri="{FF2B5EF4-FFF2-40B4-BE49-F238E27FC236}">
                    <a16:creationId xmlns:a16="http://schemas.microsoft.com/office/drawing/2014/main" id="{0172E89C-2FFD-4368-A25F-73E7C174E2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3" name="AutoShape 2907">
                <a:extLst>
                  <a:ext uri="{FF2B5EF4-FFF2-40B4-BE49-F238E27FC236}">
                    <a16:creationId xmlns:a16="http://schemas.microsoft.com/office/drawing/2014/main" id="{73B35150-B311-40D3-80D2-6F56D2F61D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4" name="AutoShape 2908">
                <a:extLst>
                  <a:ext uri="{FF2B5EF4-FFF2-40B4-BE49-F238E27FC236}">
                    <a16:creationId xmlns:a16="http://schemas.microsoft.com/office/drawing/2014/main" id="{93B087DC-7897-45F6-9F7B-88E96E7C95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5" name="AutoShape 2909">
                <a:extLst>
                  <a:ext uri="{FF2B5EF4-FFF2-40B4-BE49-F238E27FC236}">
                    <a16:creationId xmlns:a16="http://schemas.microsoft.com/office/drawing/2014/main" id="{30A657C7-61B8-4324-A2C8-16CA5014D7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6" name="AutoShape 2910">
                <a:extLst>
                  <a:ext uri="{FF2B5EF4-FFF2-40B4-BE49-F238E27FC236}">
                    <a16:creationId xmlns:a16="http://schemas.microsoft.com/office/drawing/2014/main" id="{175D08A7-CC68-4EC6-B1C3-52BFB1A8C9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7" name="AutoShape 2911">
                <a:extLst>
                  <a:ext uri="{FF2B5EF4-FFF2-40B4-BE49-F238E27FC236}">
                    <a16:creationId xmlns:a16="http://schemas.microsoft.com/office/drawing/2014/main" id="{B2588845-985E-44A1-B93A-11D0D6EC08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8" name="AutoShape 2912">
                <a:extLst>
                  <a:ext uri="{FF2B5EF4-FFF2-40B4-BE49-F238E27FC236}">
                    <a16:creationId xmlns:a16="http://schemas.microsoft.com/office/drawing/2014/main" id="{C5CB7D86-9101-4EAF-9988-9038BEB451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09" name="AutoShape 2913">
                <a:extLst>
                  <a:ext uri="{FF2B5EF4-FFF2-40B4-BE49-F238E27FC236}">
                    <a16:creationId xmlns:a16="http://schemas.microsoft.com/office/drawing/2014/main" id="{6F822BE2-5E5A-4162-84CD-18E20F5124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0" name="AutoShape 2914">
                <a:extLst>
                  <a:ext uri="{FF2B5EF4-FFF2-40B4-BE49-F238E27FC236}">
                    <a16:creationId xmlns:a16="http://schemas.microsoft.com/office/drawing/2014/main" id="{109627A6-B9AB-456E-BD19-581EE8ED9D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1" name="AutoShape 2915">
                <a:extLst>
                  <a:ext uri="{FF2B5EF4-FFF2-40B4-BE49-F238E27FC236}">
                    <a16:creationId xmlns:a16="http://schemas.microsoft.com/office/drawing/2014/main" id="{7CE6DB57-4EB5-4468-8BC3-76A9363575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2" name="AutoShape 2916">
                <a:extLst>
                  <a:ext uri="{FF2B5EF4-FFF2-40B4-BE49-F238E27FC236}">
                    <a16:creationId xmlns:a16="http://schemas.microsoft.com/office/drawing/2014/main" id="{CAFF5E18-7C97-4E84-BC8F-9F3C10ADAC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3" name="AutoShape 2917">
                <a:extLst>
                  <a:ext uri="{FF2B5EF4-FFF2-40B4-BE49-F238E27FC236}">
                    <a16:creationId xmlns:a16="http://schemas.microsoft.com/office/drawing/2014/main" id="{738DDC86-9401-4080-9236-E04421BAB1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4" name="AutoShape 2918">
                <a:extLst>
                  <a:ext uri="{FF2B5EF4-FFF2-40B4-BE49-F238E27FC236}">
                    <a16:creationId xmlns:a16="http://schemas.microsoft.com/office/drawing/2014/main" id="{AFE5A86F-FCDD-4E19-B675-5C44C0415E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15" name="AutoShape 2919">
                <a:extLst>
                  <a:ext uri="{FF2B5EF4-FFF2-40B4-BE49-F238E27FC236}">
                    <a16:creationId xmlns:a16="http://schemas.microsoft.com/office/drawing/2014/main" id="{D82099B2-2B35-44DE-A71C-216FD3EC50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216" name="Group 2920">
              <a:extLst>
                <a:ext uri="{FF2B5EF4-FFF2-40B4-BE49-F238E27FC236}">
                  <a16:creationId xmlns:a16="http://schemas.microsoft.com/office/drawing/2014/main" id="{02FD7A21-4BF1-4E4F-8BF5-AC5894380F74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217" name="Oval 2921">
                <a:extLst>
                  <a:ext uri="{FF2B5EF4-FFF2-40B4-BE49-F238E27FC236}">
                    <a16:creationId xmlns:a16="http://schemas.microsoft.com/office/drawing/2014/main" id="{B62A1ADA-37E8-4076-B34C-D57A80A2B5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218" name="Group 2922">
                <a:extLst>
                  <a:ext uri="{FF2B5EF4-FFF2-40B4-BE49-F238E27FC236}">
                    <a16:creationId xmlns:a16="http://schemas.microsoft.com/office/drawing/2014/main" id="{8C499B92-AF19-48B9-AA34-470FCA6B2363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219" name="Oval 2923">
                  <a:extLst>
                    <a:ext uri="{FF2B5EF4-FFF2-40B4-BE49-F238E27FC236}">
                      <a16:creationId xmlns:a16="http://schemas.microsoft.com/office/drawing/2014/main" id="{C818AECB-7573-49A2-BBBB-6B72906FBF9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20" name="Oval 2924">
                  <a:extLst>
                    <a:ext uri="{FF2B5EF4-FFF2-40B4-BE49-F238E27FC236}">
                      <a16:creationId xmlns:a16="http://schemas.microsoft.com/office/drawing/2014/main" id="{FF0F70E4-81AD-4C24-9F72-F9CB33D442C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21" name="Oval 2925">
                  <a:extLst>
                    <a:ext uri="{FF2B5EF4-FFF2-40B4-BE49-F238E27FC236}">
                      <a16:creationId xmlns:a16="http://schemas.microsoft.com/office/drawing/2014/main" id="{CCAF7AB8-4D04-4A11-931D-DB58AB4638E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22" name="AutoShape 2926">
                  <a:extLst>
                    <a:ext uri="{FF2B5EF4-FFF2-40B4-BE49-F238E27FC236}">
                      <a16:creationId xmlns:a16="http://schemas.microsoft.com/office/drawing/2014/main" id="{1206BDF4-0EFE-4266-8031-C9F6A09050E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223" name="AutoShape 2927">
              <a:extLst>
                <a:ext uri="{FF2B5EF4-FFF2-40B4-BE49-F238E27FC236}">
                  <a16:creationId xmlns:a16="http://schemas.microsoft.com/office/drawing/2014/main" id="{89678E94-133D-40A3-93EC-316CCE9C8F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90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24" name="AutoShape 2928">
              <a:extLst>
                <a:ext uri="{FF2B5EF4-FFF2-40B4-BE49-F238E27FC236}">
                  <a16:creationId xmlns:a16="http://schemas.microsoft.com/office/drawing/2014/main" id="{B357B838-2A5E-466A-9E8B-83A320288C04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204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8225" name="Group 2929">
            <a:extLst>
              <a:ext uri="{FF2B5EF4-FFF2-40B4-BE49-F238E27FC236}">
                <a16:creationId xmlns:a16="http://schemas.microsoft.com/office/drawing/2014/main" id="{5463F9C0-5373-4D38-8F6A-F114678DB4C9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013700" y="1628775"/>
            <a:ext cx="1395413" cy="606425"/>
            <a:chOff x="3914" y="1735"/>
            <a:chExt cx="879" cy="382"/>
          </a:xfrm>
        </p:grpSpPr>
        <p:sp>
          <p:nvSpPr>
            <p:cNvPr id="58226" name="Rectangle 2930">
              <a:extLst>
                <a:ext uri="{FF2B5EF4-FFF2-40B4-BE49-F238E27FC236}">
                  <a16:creationId xmlns:a16="http://schemas.microsoft.com/office/drawing/2014/main" id="{ED54A725-5F2B-4716-BD5C-5FABBFFF5F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27" name="Rectangle 2931">
              <a:extLst>
                <a:ext uri="{FF2B5EF4-FFF2-40B4-BE49-F238E27FC236}">
                  <a16:creationId xmlns:a16="http://schemas.microsoft.com/office/drawing/2014/main" id="{EF4EC924-8683-43B3-A38D-AE1F51BB8F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51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28" name="AutoShape 2932">
              <a:extLst>
                <a:ext uri="{FF2B5EF4-FFF2-40B4-BE49-F238E27FC236}">
                  <a16:creationId xmlns:a16="http://schemas.microsoft.com/office/drawing/2014/main" id="{E409B024-7149-4DCF-8F1F-C81306CC36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29" name="AutoShape 2933">
              <a:extLst>
                <a:ext uri="{FF2B5EF4-FFF2-40B4-BE49-F238E27FC236}">
                  <a16:creationId xmlns:a16="http://schemas.microsoft.com/office/drawing/2014/main" id="{F1268586-1942-4191-B175-46C73A4D2E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70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808080">
                    <a:gamma/>
                    <a:shade val="0"/>
                    <a:invGamma/>
                  </a:srgbClr>
                </a:gs>
                <a:gs pos="100000">
                  <a:srgbClr val="808080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30" name="AutoShape 2934">
              <a:extLst>
                <a:ext uri="{FF2B5EF4-FFF2-40B4-BE49-F238E27FC236}">
                  <a16:creationId xmlns:a16="http://schemas.microsoft.com/office/drawing/2014/main" id="{07C1522D-6A99-42B5-9D83-E3AB379A89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14" y="1735"/>
              <a:ext cx="85" cy="369"/>
            </a:xfrm>
            <a:prstGeom prst="bevel">
              <a:avLst>
                <a:gd name="adj" fmla="val 8236"/>
              </a:avLst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231" name="Group 2935">
              <a:extLst>
                <a:ext uri="{FF2B5EF4-FFF2-40B4-BE49-F238E27FC236}">
                  <a16:creationId xmlns:a16="http://schemas.microsoft.com/office/drawing/2014/main" id="{5CE40FB0-D4B8-48F9-903A-72B5CDBEF49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990"/>
              <a:ext cx="397" cy="58"/>
              <a:chOff x="2893" y="2897"/>
              <a:chExt cx="1220" cy="198"/>
            </a:xfrm>
          </p:grpSpPr>
          <p:sp>
            <p:nvSpPr>
              <p:cNvPr id="58232" name="AutoShape 2936">
                <a:extLst>
                  <a:ext uri="{FF2B5EF4-FFF2-40B4-BE49-F238E27FC236}">
                    <a16:creationId xmlns:a16="http://schemas.microsoft.com/office/drawing/2014/main" id="{63A3980C-C587-43E8-B0EA-6F13C846E1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3" name="AutoShape 2937">
                <a:extLst>
                  <a:ext uri="{FF2B5EF4-FFF2-40B4-BE49-F238E27FC236}">
                    <a16:creationId xmlns:a16="http://schemas.microsoft.com/office/drawing/2014/main" id="{2630C837-945C-465B-8EF1-2699748430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4" name="AutoShape 2938">
                <a:extLst>
                  <a:ext uri="{FF2B5EF4-FFF2-40B4-BE49-F238E27FC236}">
                    <a16:creationId xmlns:a16="http://schemas.microsoft.com/office/drawing/2014/main" id="{C36C61ED-D515-4805-B199-D6FF8904B3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5" name="AutoShape 2939">
                <a:extLst>
                  <a:ext uri="{FF2B5EF4-FFF2-40B4-BE49-F238E27FC236}">
                    <a16:creationId xmlns:a16="http://schemas.microsoft.com/office/drawing/2014/main" id="{FAECE2A3-8AB7-4A81-89D7-68B1DBD201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6" name="AutoShape 2940">
                <a:extLst>
                  <a:ext uri="{FF2B5EF4-FFF2-40B4-BE49-F238E27FC236}">
                    <a16:creationId xmlns:a16="http://schemas.microsoft.com/office/drawing/2014/main" id="{C9A66639-B889-425C-AB63-6642399DBF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7" name="AutoShape 2941">
                <a:extLst>
                  <a:ext uri="{FF2B5EF4-FFF2-40B4-BE49-F238E27FC236}">
                    <a16:creationId xmlns:a16="http://schemas.microsoft.com/office/drawing/2014/main" id="{0DDD613F-837F-4687-A2DD-1561F33E12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8" name="AutoShape 2942">
                <a:extLst>
                  <a:ext uri="{FF2B5EF4-FFF2-40B4-BE49-F238E27FC236}">
                    <a16:creationId xmlns:a16="http://schemas.microsoft.com/office/drawing/2014/main" id="{6F9F566B-3A63-4ED1-A304-6B766C6151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39" name="AutoShape 2943">
                <a:extLst>
                  <a:ext uri="{FF2B5EF4-FFF2-40B4-BE49-F238E27FC236}">
                    <a16:creationId xmlns:a16="http://schemas.microsoft.com/office/drawing/2014/main" id="{69BB1846-9319-4E1A-9BB9-358A9AE3B0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0" name="AutoShape 2944">
                <a:extLst>
                  <a:ext uri="{FF2B5EF4-FFF2-40B4-BE49-F238E27FC236}">
                    <a16:creationId xmlns:a16="http://schemas.microsoft.com/office/drawing/2014/main" id="{9F5AA9C2-D289-4046-8E95-C5B3339A10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1" name="AutoShape 2945">
                <a:extLst>
                  <a:ext uri="{FF2B5EF4-FFF2-40B4-BE49-F238E27FC236}">
                    <a16:creationId xmlns:a16="http://schemas.microsoft.com/office/drawing/2014/main" id="{41EB2433-017F-465C-B686-2D7AF0EC9C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2" name="AutoShape 2946">
                <a:extLst>
                  <a:ext uri="{FF2B5EF4-FFF2-40B4-BE49-F238E27FC236}">
                    <a16:creationId xmlns:a16="http://schemas.microsoft.com/office/drawing/2014/main" id="{E24A134E-41B9-4A33-A873-0C97B04D53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3" name="AutoShape 2947">
                <a:extLst>
                  <a:ext uri="{FF2B5EF4-FFF2-40B4-BE49-F238E27FC236}">
                    <a16:creationId xmlns:a16="http://schemas.microsoft.com/office/drawing/2014/main" id="{9D148614-58E1-4562-BB69-0B29EACD4D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4" name="AutoShape 2948">
                <a:extLst>
                  <a:ext uri="{FF2B5EF4-FFF2-40B4-BE49-F238E27FC236}">
                    <a16:creationId xmlns:a16="http://schemas.microsoft.com/office/drawing/2014/main" id="{E7C6AB08-8C51-4BFA-8D51-3FF2C2D263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5" name="AutoShape 2949">
                <a:extLst>
                  <a:ext uri="{FF2B5EF4-FFF2-40B4-BE49-F238E27FC236}">
                    <a16:creationId xmlns:a16="http://schemas.microsoft.com/office/drawing/2014/main" id="{93BAD0BD-9A38-4D19-B173-C2412233CE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6" name="AutoShape 2950">
                <a:extLst>
                  <a:ext uri="{FF2B5EF4-FFF2-40B4-BE49-F238E27FC236}">
                    <a16:creationId xmlns:a16="http://schemas.microsoft.com/office/drawing/2014/main" id="{20502EF6-AE81-47BE-B27E-EC3285FE83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47" name="AutoShape 2951">
                <a:extLst>
                  <a:ext uri="{FF2B5EF4-FFF2-40B4-BE49-F238E27FC236}">
                    <a16:creationId xmlns:a16="http://schemas.microsoft.com/office/drawing/2014/main" id="{D439DA8E-ADD2-4A47-8F16-2E573F4D3F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248" name="Group 2952">
              <a:extLst>
                <a:ext uri="{FF2B5EF4-FFF2-40B4-BE49-F238E27FC236}">
                  <a16:creationId xmlns:a16="http://schemas.microsoft.com/office/drawing/2014/main" id="{EB11F023-BC0F-423D-9F20-DEBA0AA87A7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2018"/>
              <a:ext cx="28" cy="28"/>
              <a:chOff x="4452" y="90"/>
              <a:chExt cx="227" cy="227"/>
            </a:xfrm>
          </p:grpSpPr>
          <p:sp>
            <p:nvSpPr>
              <p:cNvPr id="58249" name="Oval 2953">
                <a:extLst>
                  <a:ext uri="{FF2B5EF4-FFF2-40B4-BE49-F238E27FC236}">
                    <a16:creationId xmlns:a16="http://schemas.microsoft.com/office/drawing/2014/main" id="{05E0121C-63D0-4323-AED3-6AAA164328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250" name="Group 2954">
                <a:extLst>
                  <a:ext uri="{FF2B5EF4-FFF2-40B4-BE49-F238E27FC236}">
                    <a16:creationId xmlns:a16="http://schemas.microsoft.com/office/drawing/2014/main" id="{A3C63CC8-E484-465D-B85B-51E974E679F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251" name="Oval 2955">
                  <a:extLst>
                    <a:ext uri="{FF2B5EF4-FFF2-40B4-BE49-F238E27FC236}">
                      <a16:creationId xmlns:a16="http://schemas.microsoft.com/office/drawing/2014/main" id="{D1A54EC9-AF24-4D5F-A460-3D234ACFF12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52" name="Oval 2956">
                  <a:extLst>
                    <a:ext uri="{FF2B5EF4-FFF2-40B4-BE49-F238E27FC236}">
                      <a16:creationId xmlns:a16="http://schemas.microsoft.com/office/drawing/2014/main" id="{010600AE-2A35-4643-8772-2C7FA082ABA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53" name="Oval 2957">
                  <a:extLst>
                    <a:ext uri="{FF2B5EF4-FFF2-40B4-BE49-F238E27FC236}">
                      <a16:creationId xmlns:a16="http://schemas.microsoft.com/office/drawing/2014/main" id="{84330307-D47A-4662-8E58-FBADE4C40E8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54" name="AutoShape 2958">
                  <a:extLst>
                    <a:ext uri="{FF2B5EF4-FFF2-40B4-BE49-F238E27FC236}">
                      <a16:creationId xmlns:a16="http://schemas.microsoft.com/office/drawing/2014/main" id="{D48AC56C-4E6B-4359-969A-2451C1AB470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255" name="Group 2959">
              <a:extLst>
                <a:ext uri="{FF2B5EF4-FFF2-40B4-BE49-F238E27FC236}">
                  <a16:creationId xmlns:a16="http://schemas.microsoft.com/office/drawing/2014/main" id="{527E1666-14FD-4BCA-BAAC-2E598C1BF53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97" y="1905"/>
              <a:ext cx="397" cy="58"/>
              <a:chOff x="2893" y="2897"/>
              <a:chExt cx="1220" cy="198"/>
            </a:xfrm>
          </p:grpSpPr>
          <p:sp>
            <p:nvSpPr>
              <p:cNvPr id="58256" name="AutoShape 2960">
                <a:extLst>
                  <a:ext uri="{FF2B5EF4-FFF2-40B4-BE49-F238E27FC236}">
                    <a16:creationId xmlns:a16="http://schemas.microsoft.com/office/drawing/2014/main" id="{391FF0AE-F1BE-4927-89E5-6CF5A654FF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57" name="AutoShape 2961">
                <a:extLst>
                  <a:ext uri="{FF2B5EF4-FFF2-40B4-BE49-F238E27FC236}">
                    <a16:creationId xmlns:a16="http://schemas.microsoft.com/office/drawing/2014/main" id="{3257D95B-38FA-45D7-B09E-B8E7F2FB54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58" name="AutoShape 2962">
                <a:extLst>
                  <a:ext uri="{FF2B5EF4-FFF2-40B4-BE49-F238E27FC236}">
                    <a16:creationId xmlns:a16="http://schemas.microsoft.com/office/drawing/2014/main" id="{530B282D-A5F7-4B94-B717-9DB4F1F2FE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59" name="AutoShape 2963">
                <a:extLst>
                  <a:ext uri="{FF2B5EF4-FFF2-40B4-BE49-F238E27FC236}">
                    <a16:creationId xmlns:a16="http://schemas.microsoft.com/office/drawing/2014/main" id="{1C773372-BD2A-454C-BE28-503732F204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0" name="AutoShape 2964">
                <a:extLst>
                  <a:ext uri="{FF2B5EF4-FFF2-40B4-BE49-F238E27FC236}">
                    <a16:creationId xmlns:a16="http://schemas.microsoft.com/office/drawing/2014/main" id="{472865A1-8F18-471F-9639-B1A9C9AAE9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1" name="AutoShape 2965">
                <a:extLst>
                  <a:ext uri="{FF2B5EF4-FFF2-40B4-BE49-F238E27FC236}">
                    <a16:creationId xmlns:a16="http://schemas.microsoft.com/office/drawing/2014/main" id="{43E5BDB1-9011-4331-96FA-EBD72F23C2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2" name="AutoShape 2966">
                <a:extLst>
                  <a:ext uri="{FF2B5EF4-FFF2-40B4-BE49-F238E27FC236}">
                    <a16:creationId xmlns:a16="http://schemas.microsoft.com/office/drawing/2014/main" id="{72935871-670F-4AB8-8D83-B9FB02EB35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3" name="AutoShape 2967">
                <a:extLst>
                  <a:ext uri="{FF2B5EF4-FFF2-40B4-BE49-F238E27FC236}">
                    <a16:creationId xmlns:a16="http://schemas.microsoft.com/office/drawing/2014/main" id="{1B6CF3FE-8020-45D9-BBBF-072E02AD8C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4" name="AutoShape 2968">
                <a:extLst>
                  <a:ext uri="{FF2B5EF4-FFF2-40B4-BE49-F238E27FC236}">
                    <a16:creationId xmlns:a16="http://schemas.microsoft.com/office/drawing/2014/main" id="{DD370CF3-7115-4A31-836D-51809FCB8E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5" name="AutoShape 2969">
                <a:extLst>
                  <a:ext uri="{FF2B5EF4-FFF2-40B4-BE49-F238E27FC236}">
                    <a16:creationId xmlns:a16="http://schemas.microsoft.com/office/drawing/2014/main" id="{F4F7F0F6-6D31-48B1-BAC8-4EFADADD9D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6" name="AutoShape 2970">
                <a:extLst>
                  <a:ext uri="{FF2B5EF4-FFF2-40B4-BE49-F238E27FC236}">
                    <a16:creationId xmlns:a16="http://schemas.microsoft.com/office/drawing/2014/main" id="{D2B2F5E7-E8A3-4C06-8751-FB3ECBE1C2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7" name="AutoShape 2971">
                <a:extLst>
                  <a:ext uri="{FF2B5EF4-FFF2-40B4-BE49-F238E27FC236}">
                    <a16:creationId xmlns:a16="http://schemas.microsoft.com/office/drawing/2014/main" id="{80BA072C-F080-4208-B2BC-3376D71BED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8" name="AutoShape 2972">
                <a:extLst>
                  <a:ext uri="{FF2B5EF4-FFF2-40B4-BE49-F238E27FC236}">
                    <a16:creationId xmlns:a16="http://schemas.microsoft.com/office/drawing/2014/main" id="{58300EB6-F033-4EC9-B36B-0491571D95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69" name="AutoShape 2973">
                <a:extLst>
                  <a:ext uri="{FF2B5EF4-FFF2-40B4-BE49-F238E27FC236}">
                    <a16:creationId xmlns:a16="http://schemas.microsoft.com/office/drawing/2014/main" id="{24FF9C48-8712-4CB0-85C3-E4FAA5B476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70" name="AutoShape 2974">
                <a:extLst>
                  <a:ext uri="{FF2B5EF4-FFF2-40B4-BE49-F238E27FC236}">
                    <a16:creationId xmlns:a16="http://schemas.microsoft.com/office/drawing/2014/main" id="{5A73ADB8-0671-47A2-87E3-7C07A80E26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71" name="AutoShape 2975">
                <a:extLst>
                  <a:ext uri="{FF2B5EF4-FFF2-40B4-BE49-F238E27FC236}">
                    <a16:creationId xmlns:a16="http://schemas.microsoft.com/office/drawing/2014/main" id="{2BB4F3A8-71BE-45A7-9819-8C1F7F5A64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272" name="Group 2976">
              <a:extLst>
                <a:ext uri="{FF2B5EF4-FFF2-40B4-BE49-F238E27FC236}">
                  <a16:creationId xmlns:a16="http://schemas.microsoft.com/office/drawing/2014/main" id="{05E6E790-1406-492D-ADB2-760D52C3409A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3942" y="1791"/>
              <a:ext cx="28" cy="28"/>
              <a:chOff x="4452" y="90"/>
              <a:chExt cx="227" cy="227"/>
            </a:xfrm>
          </p:grpSpPr>
          <p:sp>
            <p:nvSpPr>
              <p:cNvPr id="58273" name="Oval 2977">
                <a:extLst>
                  <a:ext uri="{FF2B5EF4-FFF2-40B4-BE49-F238E27FC236}">
                    <a16:creationId xmlns:a16="http://schemas.microsoft.com/office/drawing/2014/main" id="{3787177F-E2B7-46AC-B070-90B26A8B1F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274" name="Group 2978">
                <a:extLst>
                  <a:ext uri="{FF2B5EF4-FFF2-40B4-BE49-F238E27FC236}">
                    <a16:creationId xmlns:a16="http://schemas.microsoft.com/office/drawing/2014/main" id="{D9E95CD0-E1AE-476C-8F0C-6E4ED2BD9CA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275" name="Oval 2979">
                  <a:extLst>
                    <a:ext uri="{FF2B5EF4-FFF2-40B4-BE49-F238E27FC236}">
                      <a16:creationId xmlns:a16="http://schemas.microsoft.com/office/drawing/2014/main" id="{25AE3575-C45E-49E3-83D5-59AE4D4913B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76" name="Oval 2980">
                  <a:extLst>
                    <a:ext uri="{FF2B5EF4-FFF2-40B4-BE49-F238E27FC236}">
                      <a16:creationId xmlns:a16="http://schemas.microsoft.com/office/drawing/2014/main" id="{8D9738BB-F4FD-44EC-AFA8-537A35E1110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77" name="Oval 2981">
                  <a:extLst>
                    <a:ext uri="{FF2B5EF4-FFF2-40B4-BE49-F238E27FC236}">
                      <a16:creationId xmlns:a16="http://schemas.microsoft.com/office/drawing/2014/main" id="{FC7D244C-5E22-4148-B910-9CDA1E43FA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278" name="AutoShape 2982">
                  <a:extLst>
                    <a:ext uri="{FF2B5EF4-FFF2-40B4-BE49-F238E27FC236}">
                      <a16:creationId xmlns:a16="http://schemas.microsoft.com/office/drawing/2014/main" id="{A49E9737-D7D8-47C4-9C7F-0B912D81929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279" name="AutoShape 2983">
              <a:extLst>
                <a:ext uri="{FF2B5EF4-FFF2-40B4-BE49-F238E27FC236}">
                  <a16:creationId xmlns:a16="http://schemas.microsoft.com/office/drawing/2014/main" id="{F16E047F-6530-4F55-9F86-F3D02AD3FB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82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80" name="AutoShape 2984">
              <a:extLst>
                <a:ext uri="{FF2B5EF4-FFF2-40B4-BE49-F238E27FC236}">
                  <a16:creationId xmlns:a16="http://schemas.microsoft.com/office/drawing/2014/main" id="{096BAE9E-EF3F-4486-AD62-5887F25F7AC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4296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8281" name="Group 2985">
            <a:extLst>
              <a:ext uri="{FF2B5EF4-FFF2-40B4-BE49-F238E27FC236}">
                <a16:creationId xmlns:a16="http://schemas.microsoft.com/office/drawing/2014/main" id="{9898E98C-9D3C-4BBA-84EC-058A814ED9F7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013700" y="3627438"/>
            <a:ext cx="1395413" cy="606425"/>
            <a:chOff x="4822" y="1735"/>
            <a:chExt cx="879" cy="382"/>
          </a:xfrm>
        </p:grpSpPr>
        <p:sp>
          <p:nvSpPr>
            <p:cNvPr id="58282" name="Rectangle 2986">
              <a:extLst>
                <a:ext uri="{FF2B5EF4-FFF2-40B4-BE49-F238E27FC236}">
                  <a16:creationId xmlns:a16="http://schemas.microsoft.com/office/drawing/2014/main" id="{B81CF023-E2DA-42A5-94A9-672295AF02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83" name="Rectangle 2987">
              <a:extLst>
                <a:ext uri="{FF2B5EF4-FFF2-40B4-BE49-F238E27FC236}">
                  <a16:creationId xmlns:a16="http://schemas.microsoft.com/office/drawing/2014/main" id="{2CBB6DE6-AFC5-4FAA-89FD-7380B32930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84" name="AutoShape 2988">
              <a:extLst>
                <a:ext uri="{FF2B5EF4-FFF2-40B4-BE49-F238E27FC236}">
                  <a16:creationId xmlns:a16="http://schemas.microsoft.com/office/drawing/2014/main" id="{DA468DB7-A70B-43DF-A290-20BDB181C9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85" name="AutoShape 2989">
              <a:extLst>
                <a:ext uri="{FF2B5EF4-FFF2-40B4-BE49-F238E27FC236}">
                  <a16:creationId xmlns:a16="http://schemas.microsoft.com/office/drawing/2014/main" id="{060B525B-2918-4BD6-8B13-0F5FA91D8F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rgbClr val="DDDDDD">
                    <a:gamma/>
                    <a:shade val="50980"/>
                    <a:invGamma/>
                  </a:srgbClr>
                </a:gs>
                <a:gs pos="100000">
                  <a:srgbClr val="DDDDDD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286" name="AutoShape 2990">
              <a:extLst>
                <a:ext uri="{FF2B5EF4-FFF2-40B4-BE49-F238E27FC236}">
                  <a16:creationId xmlns:a16="http://schemas.microsoft.com/office/drawing/2014/main" id="{3AB2CF62-C328-46E6-A2F9-733A3D57E5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35"/>
              <a:ext cx="85" cy="369"/>
            </a:xfrm>
            <a:prstGeom prst="bevel">
              <a:avLst>
                <a:gd name="adj" fmla="val 8236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287" name="Group 2991">
              <a:extLst>
                <a:ext uri="{FF2B5EF4-FFF2-40B4-BE49-F238E27FC236}">
                  <a16:creationId xmlns:a16="http://schemas.microsoft.com/office/drawing/2014/main" id="{F2762BD1-A5D3-4629-8951-F3B334F2265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90"/>
              <a:ext cx="397" cy="58"/>
              <a:chOff x="2893" y="2897"/>
              <a:chExt cx="1220" cy="198"/>
            </a:xfrm>
          </p:grpSpPr>
          <p:sp>
            <p:nvSpPr>
              <p:cNvPr id="58288" name="AutoShape 2992">
                <a:extLst>
                  <a:ext uri="{FF2B5EF4-FFF2-40B4-BE49-F238E27FC236}">
                    <a16:creationId xmlns:a16="http://schemas.microsoft.com/office/drawing/2014/main" id="{82BA1371-9AE8-4E94-BC89-2D0A50B702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89" name="AutoShape 2993">
                <a:extLst>
                  <a:ext uri="{FF2B5EF4-FFF2-40B4-BE49-F238E27FC236}">
                    <a16:creationId xmlns:a16="http://schemas.microsoft.com/office/drawing/2014/main" id="{337809AD-C847-42A3-9632-9EF872BC3E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0" name="AutoShape 2994">
                <a:extLst>
                  <a:ext uri="{FF2B5EF4-FFF2-40B4-BE49-F238E27FC236}">
                    <a16:creationId xmlns:a16="http://schemas.microsoft.com/office/drawing/2014/main" id="{81886440-977E-4C3F-9767-FB6BBD078A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1" name="AutoShape 2995">
                <a:extLst>
                  <a:ext uri="{FF2B5EF4-FFF2-40B4-BE49-F238E27FC236}">
                    <a16:creationId xmlns:a16="http://schemas.microsoft.com/office/drawing/2014/main" id="{AE009D4E-9FA9-48E2-B12E-80EC52F2F3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2" name="AutoShape 2996">
                <a:extLst>
                  <a:ext uri="{FF2B5EF4-FFF2-40B4-BE49-F238E27FC236}">
                    <a16:creationId xmlns:a16="http://schemas.microsoft.com/office/drawing/2014/main" id="{75D34625-715B-4AEA-A8BA-23D91680A5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3" name="AutoShape 2997">
                <a:extLst>
                  <a:ext uri="{FF2B5EF4-FFF2-40B4-BE49-F238E27FC236}">
                    <a16:creationId xmlns:a16="http://schemas.microsoft.com/office/drawing/2014/main" id="{2B76A015-39CA-4141-9594-40DCC68968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4" name="AutoShape 2998">
                <a:extLst>
                  <a:ext uri="{FF2B5EF4-FFF2-40B4-BE49-F238E27FC236}">
                    <a16:creationId xmlns:a16="http://schemas.microsoft.com/office/drawing/2014/main" id="{7C8189F8-82D2-46AE-BFC7-82D0A5D8B0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5" name="AutoShape 2999">
                <a:extLst>
                  <a:ext uri="{FF2B5EF4-FFF2-40B4-BE49-F238E27FC236}">
                    <a16:creationId xmlns:a16="http://schemas.microsoft.com/office/drawing/2014/main" id="{B20C20C4-25F7-4143-B451-1CF168970C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6" name="AutoShape 3000">
                <a:extLst>
                  <a:ext uri="{FF2B5EF4-FFF2-40B4-BE49-F238E27FC236}">
                    <a16:creationId xmlns:a16="http://schemas.microsoft.com/office/drawing/2014/main" id="{7C613B9F-5C38-404D-AE87-50582C8A9A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7" name="AutoShape 3001">
                <a:extLst>
                  <a:ext uri="{FF2B5EF4-FFF2-40B4-BE49-F238E27FC236}">
                    <a16:creationId xmlns:a16="http://schemas.microsoft.com/office/drawing/2014/main" id="{B28F1165-217A-4476-B5A4-F6811AA38A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8" name="AutoShape 3002">
                <a:extLst>
                  <a:ext uri="{FF2B5EF4-FFF2-40B4-BE49-F238E27FC236}">
                    <a16:creationId xmlns:a16="http://schemas.microsoft.com/office/drawing/2014/main" id="{7E5C392C-DEEA-40B0-BAF4-6978E5394D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299" name="AutoShape 3003">
                <a:extLst>
                  <a:ext uri="{FF2B5EF4-FFF2-40B4-BE49-F238E27FC236}">
                    <a16:creationId xmlns:a16="http://schemas.microsoft.com/office/drawing/2014/main" id="{5F4A708B-E4D4-4BAC-9CCB-89F0AAE719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00" name="AutoShape 3004">
                <a:extLst>
                  <a:ext uri="{FF2B5EF4-FFF2-40B4-BE49-F238E27FC236}">
                    <a16:creationId xmlns:a16="http://schemas.microsoft.com/office/drawing/2014/main" id="{49D6F2CE-B70D-46AF-8DC2-51BCC80850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01" name="AutoShape 3005">
                <a:extLst>
                  <a:ext uri="{FF2B5EF4-FFF2-40B4-BE49-F238E27FC236}">
                    <a16:creationId xmlns:a16="http://schemas.microsoft.com/office/drawing/2014/main" id="{2065819B-EBA3-4086-B80C-7FE04C706D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02" name="AutoShape 3006">
                <a:extLst>
                  <a:ext uri="{FF2B5EF4-FFF2-40B4-BE49-F238E27FC236}">
                    <a16:creationId xmlns:a16="http://schemas.microsoft.com/office/drawing/2014/main" id="{CFFE9642-6418-4ACC-9543-1485E171A1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03" name="AutoShape 3007">
                <a:extLst>
                  <a:ext uri="{FF2B5EF4-FFF2-40B4-BE49-F238E27FC236}">
                    <a16:creationId xmlns:a16="http://schemas.microsoft.com/office/drawing/2014/main" id="{35B932EC-C6FF-4321-89C2-C5A1B571CD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304" name="Group 3008">
              <a:extLst>
                <a:ext uri="{FF2B5EF4-FFF2-40B4-BE49-F238E27FC236}">
                  <a16:creationId xmlns:a16="http://schemas.microsoft.com/office/drawing/2014/main" id="{D890056A-3C05-4425-A060-2BC2A5F9C14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2018"/>
              <a:ext cx="28" cy="28"/>
              <a:chOff x="4452" y="90"/>
              <a:chExt cx="227" cy="227"/>
            </a:xfrm>
          </p:grpSpPr>
          <p:sp>
            <p:nvSpPr>
              <p:cNvPr id="58305" name="Oval 3009">
                <a:extLst>
                  <a:ext uri="{FF2B5EF4-FFF2-40B4-BE49-F238E27FC236}">
                    <a16:creationId xmlns:a16="http://schemas.microsoft.com/office/drawing/2014/main" id="{520DFD01-E152-4026-B966-D29BE8A638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306" name="Group 3010">
                <a:extLst>
                  <a:ext uri="{FF2B5EF4-FFF2-40B4-BE49-F238E27FC236}">
                    <a16:creationId xmlns:a16="http://schemas.microsoft.com/office/drawing/2014/main" id="{4C7762E8-8978-4D50-BEF9-9BE39A4F746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307" name="Oval 3011">
                  <a:extLst>
                    <a:ext uri="{FF2B5EF4-FFF2-40B4-BE49-F238E27FC236}">
                      <a16:creationId xmlns:a16="http://schemas.microsoft.com/office/drawing/2014/main" id="{38E63F33-6FC8-4254-8AE8-7124E0C1B91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08" name="Oval 3012">
                  <a:extLst>
                    <a:ext uri="{FF2B5EF4-FFF2-40B4-BE49-F238E27FC236}">
                      <a16:creationId xmlns:a16="http://schemas.microsoft.com/office/drawing/2014/main" id="{D64E32A5-C118-4D0A-8B44-99E9ED09047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09" name="Oval 3013">
                  <a:extLst>
                    <a:ext uri="{FF2B5EF4-FFF2-40B4-BE49-F238E27FC236}">
                      <a16:creationId xmlns:a16="http://schemas.microsoft.com/office/drawing/2014/main" id="{77BB2DCF-FEF1-4C14-BB1B-FEDC981D142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10" name="AutoShape 3014">
                  <a:extLst>
                    <a:ext uri="{FF2B5EF4-FFF2-40B4-BE49-F238E27FC236}">
                      <a16:creationId xmlns:a16="http://schemas.microsoft.com/office/drawing/2014/main" id="{474B01BD-E91D-4520-B5C8-7B293890DB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311" name="Group 3015">
              <a:extLst>
                <a:ext uri="{FF2B5EF4-FFF2-40B4-BE49-F238E27FC236}">
                  <a16:creationId xmlns:a16="http://schemas.microsoft.com/office/drawing/2014/main" id="{381FCDC3-2B46-46AB-BCDB-641C2634CB7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05"/>
              <a:ext cx="397" cy="58"/>
              <a:chOff x="2893" y="2897"/>
              <a:chExt cx="1220" cy="198"/>
            </a:xfrm>
          </p:grpSpPr>
          <p:sp>
            <p:nvSpPr>
              <p:cNvPr id="58312" name="AutoShape 3016">
                <a:extLst>
                  <a:ext uri="{FF2B5EF4-FFF2-40B4-BE49-F238E27FC236}">
                    <a16:creationId xmlns:a16="http://schemas.microsoft.com/office/drawing/2014/main" id="{20273522-7027-46DB-9914-ADC2B8FDA0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3" name="AutoShape 3017">
                <a:extLst>
                  <a:ext uri="{FF2B5EF4-FFF2-40B4-BE49-F238E27FC236}">
                    <a16:creationId xmlns:a16="http://schemas.microsoft.com/office/drawing/2014/main" id="{45A53445-F159-4849-A2CA-5B914EA1E8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4" name="AutoShape 3018">
                <a:extLst>
                  <a:ext uri="{FF2B5EF4-FFF2-40B4-BE49-F238E27FC236}">
                    <a16:creationId xmlns:a16="http://schemas.microsoft.com/office/drawing/2014/main" id="{D49227AB-8953-49AC-87B8-577337E425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5" name="AutoShape 3019">
                <a:extLst>
                  <a:ext uri="{FF2B5EF4-FFF2-40B4-BE49-F238E27FC236}">
                    <a16:creationId xmlns:a16="http://schemas.microsoft.com/office/drawing/2014/main" id="{CD6F07C3-7B8C-4358-8A62-BF959A3B9E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6" name="AutoShape 3020">
                <a:extLst>
                  <a:ext uri="{FF2B5EF4-FFF2-40B4-BE49-F238E27FC236}">
                    <a16:creationId xmlns:a16="http://schemas.microsoft.com/office/drawing/2014/main" id="{A761527A-C284-4A8F-AEE9-8DD0A74AFD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7" name="AutoShape 3021">
                <a:extLst>
                  <a:ext uri="{FF2B5EF4-FFF2-40B4-BE49-F238E27FC236}">
                    <a16:creationId xmlns:a16="http://schemas.microsoft.com/office/drawing/2014/main" id="{8247F9C9-7C2A-4D0F-8508-9B18792A52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8" name="AutoShape 3022">
                <a:extLst>
                  <a:ext uri="{FF2B5EF4-FFF2-40B4-BE49-F238E27FC236}">
                    <a16:creationId xmlns:a16="http://schemas.microsoft.com/office/drawing/2014/main" id="{0EB0FF85-10BB-4605-A7C3-A82A0E89ED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19" name="AutoShape 3023">
                <a:extLst>
                  <a:ext uri="{FF2B5EF4-FFF2-40B4-BE49-F238E27FC236}">
                    <a16:creationId xmlns:a16="http://schemas.microsoft.com/office/drawing/2014/main" id="{EF6C4B26-6F67-4E04-9058-373235134C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0" name="AutoShape 3024">
                <a:extLst>
                  <a:ext uri="{FF2B5EF4-FFF2-40B4-BE49-F238E27FC236}">
                    <a16:creationId xmlns:a16="http://schemas.microsoft.com/office/drawing/2014/main" id="{31E19D6D-1B2A-4903-9EF6-90533DDFEB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1" name="AutoShape 3025">
                <a:extLst>
                  <a:ext uri="{FF2B5EF4-FFF2-40B4-BE49-F238E27FC236}">
                    <a16:creationId xmlns:a16="http://schemas.microsoft.com/office/drawing/2014/main" id="{CFDCBA1C-28E2-4D9D-8FDA-8BB0F9A4E6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2" name="AutoShape 3026">
                <a:extLst>
                  <a:ext uri="{FF2B5EF4-FFF2-40B4-BE49-F238E27FC236}">
                    <a16:creationId xmlns:a16="http://schemas.microsoft.com/office/drawing/2014/main" id="{1CD0D1FC-0A20-461B-824C-E7282A2500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3" name="AutoShape 3027">
                <a:extLst>
                  <a:ext uri="{FF2B5EF4-FFF2-40B4-BE49-F238E27FC236}">
                    <a16:creationId xmlns:a16="http://schemas.microsoft.com/office/drawing/2014/main" id="{9F492E98-E7D3-45CB-AF6A-C31ABFA131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4" name="AutoShape 3028">
                <a:extLst>
                  <a:ext uri="{FF2B5EF4-FFF2-40B4-BE49-F238E27FC236}">
                    <a16:creationId xmlns:a16="http://schemas.microsoft.com/office/drawing/2014/main" id="{044E888C-0C69-4E64-B0D3-B62A782723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5" name="AutoShape 3029">
                <a:extLst>
                  <a:ext uri="{FF2B5EF4-FFF2-40B4-BE49-F238E27FC236}">
                    <a16:creationId xmlns:a16="http://schemas.microsoft.com/office/drawing/2014/main" id="{E4076506-0F8D-4050-871A-693D305B2E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6" name="AutoShape 3030">
                <a:extLst>
                  <a:ext uri="{FF2B5EF4-FFF2-40B4-BE49-F238E27FC236}">
                    <a16:creationId xmlns:a16="http://schemas.microsoft.com/office/drawing/2014/main" id="{0CBD2238-E45A-4E96-8872-941C7E4B88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27" name="AutoShape 3031">
                <a:extLst>
                  <a:ext uri="{FF2B5EF4-FFF2-40B4-BE49-F238E27FC236}">
                    <a16:creationId xmlns:a16="http://schemas.microsoft.com/office/drawing/2014/main" id="{AFD15A8C-8DA0-42EB-A5EC-E0B353180C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328" name="Group 3032">
              <a:extLst>
                <a:ext uri="{FF2B5EF4-FFF2-40B4-BE49-F238E27FC236}">
                  <a16:creationId xmlns:a16="http://schemas.microsoft.com/office/drawing/2014/main" id="{6D867C62-0A0C-4573-83F9-43BB546A90F7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329" name="Oval 3033">
                <a:extLst>
                  <a:ext uri="{FF2B5EF4-FFF2-40B4-BE49-F238E27FC236}">
                    <a16:creationId xmlns:a16="http://schemas.microsoft.com/office/drawing/2014/main" id="{F8BEA944-C0EF-4464-B2E3-78EDBE0FD5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330" name="Group 3034">
                <a:extLst>
                  <a:ext uri="{FF2B5EF4-FFF2-40B4-BE49-F238E27FC236}">
                    <a16:creationId xmlns:a16="http://schemas.microsoft.com/office/drawing/2014/main" id="{D8B58546-07CF-4681-A090-E534D808FCB8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331" name="Oval 3035">
                  <a:extLst>
                    <a:ext uri="{FF2B5EF4-FFF2-40B4-BE49-F238E27FC236}">
                      <a16:creationId xmlns:a16="http://schemas.microsoft.com/office/drawing/2014/main" id="{62DD08B9-FC58-4E39-A8D5-5320A941E9F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32" name="Oval 3036">
                  <a:extLst>
                    <a:ext uri="{FF2B5EF4-FFF2-40B4-BE49-F238E27FC236}">
                      <a16:creationId xmlns:a16="http://schemas.microsoft.com/office/drawing/2014/main" id="{D2CCC24B-DCF5-4B9F-9D38-DE20CDD874C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33" name="Oval 3037">
                  <a:extLst>
                    <a:ext uri="{FF2B5EF4-FFF2-40B4-BE49-F238E27FC236}">
                      <a16:creationId xmlns:a16="http://schemas.microsoft.com/office/drawing/2014/main" id="{1528A28C-9C5B-4372-903B-C6D6E317929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34" name="AutoShape 3038">
                  <a:extLst>
                    <a:ext uri="{FF2B5EF4-FFF2-40B4-BE49-F238E27FC236}">
                      <a16:creationId xmlns:a16="http://schemas.microsoft.com/office/drawing/2014/main" id="{4702C821-9906-4A62-9292-A17097EF5A3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335" name="AutoShape 3039">
              <a:extLst>
                <a:ext uri="{FF2B5EF4-FFF2-40B4-BE49-F238E27FC236}">
                  <a16:creationId xmlns:a16="http://schemas.microsoft.com/office/drawing/2014/main" id="{6B6C8024-3796-4E0A-9579-65F2F8BB8D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90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36" name="AutoShape 3040">
              <a:extLst>
                <a:ext uri="{FF2B5EF4-FFF2-40B4-BE49-F238E27FC236}">
                  <a16:creationId xmlns:a16="http://schemas.microsoft.com/office/drawing/2014/main" id="{B42C7190-62E5-4EFB-AA2F-B565566016D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204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8337" name="Group 3041">
            <a:extLst>
              <a:ext uri="{FF2B5EF4-FFF2-40B4-BE49-F238E27FC236}">
                <a16:creationId xmlns:a16="http://schemas.microsoft.com/office/drawing/2014/main" id="{5A6DD157-4D5A-4CFD-8832-2D728E09FE7E}"/>
              </a:ext>
            </a:extLst>
          </p:cNvPr>
          <p:cNvGrpSpPr>
            <a:grpSpLocks/>
          </p:cNvGrpSpPr>
          <p:nvPr/>
        </p:nvGrpSpPr>
        <p:grpSpPr bwMode="auto">
          <a:xfrm>
            <a:off x="6105525" y="5157788"/>
            <a:ext cx="1395413" cy="336550"/>
            <a:chOff x="4822" y="1706"/>
            <a:chExt cx="879" cy="212"/>
          </a:xfrm>
        </p:grpSpPr>
        <p:sp>
          <p:nvSpPr>
            <p:cNvPr id="58338" name="Rectangle 3042">
              <a:extLst>
                <a:ext uri="{FF2B5EF4-FFF2-40B4-BE49-F238E27FC236}">
                  <a16:creationId xmlns:a16="http://schemas.microsoft.com/office/drawing/2014/main" id="{0FAF1788-FF0D-4198-8F7C-D74FA240CA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39" name="Rectangle 3043">
              <a:extLst>
                <a:ext uri="{FF2B5EF4-FFF2-40B4-BE49-F238E27FC236}">
                  <a16:creationId xmlns:a16="http://schemas.microsoft.com/office/drawing/2014/main" id="{8C28EDF3-7CA5-42B7-976D-B0A5633EB1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40" name="AutoShape 3044">
              <a:extLst>
                <a:ext uri="{FF2B5EF4-FFF2-40B4-BE49-F238E27FC236}">
                  <a16:creationId xmlns:a16="http://schemas.microsoft.com/office/drawing/2014/main" id="{173C2D87-84F5-407F-905F-B2BCFA7A7F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41" name="AutoShape 3045">
              <a:extLst>
                <a:ext uri="{FF2B5EF4-FFF2-40B4-BE49-F238E27FC236}">
                  <a16:creationId xmlns:a16="http://schemas.microsoft.com/office/drawing/2014/main" id="{31B37956-86B4-45CA-B0D4-97C0BA12CC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chemeClr val="accent2">
                    <a:gamma/>
                    <a:shade val="79216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42" name="AutoShape 3046">
              <a:extLst>
                <a:ext uri="{FF2B5EF4-FFF2-40B4-BE49-F238E27FC236}">
                  <a16:creationId xmlns:a16="http://schemas.microsoft.com/office/drawing/2014/main" id="{4FF039CC-DE28-4BAE-8C5C-FA125E75F4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06"/>
              <a:ext cx="85" cy="199"/>
            </a:xfrm>
            <a:prstGeom prst="bevel">
              <a:avLst>
                <a:gd name="adj" fmla="val 8236"/>
              </a:avLst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343" name="Group 3047">
              <a:extLst>
                <a:ext uri="{FF2B5EF4-FFF2-40B4-BE49-F238E27FC236}">
                  <a16:creationId xmlns:a16="http://schemas.microsoft.com/office/drawing/2014/main" id="{69BDA789-EDBF-448C-8AD9-2FD7BFE398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791"/>
              <a:ext cx="397" cy="58"/>
              <a:chOff x="2893" y="2897"/>
              <a:chExt cx="1220" cy="198"/>
            </a:xfrm>
          </p:grpSpPr>
          <p:sp>
            <p:nvSpPr>
              <p:cNvPr id="58344" name="AutoShape 3048">
                <a:extLst>
                  <a:ext uri="{FF2B5EF4-FFF2-40B4-BE49-F238E27FC236}">
                    <a16:creationId xmlns:a16="http://schemas.microsoft.com/office/drawing/2014/main" id="{AA4B5072-81A6-41BE-80FA-181056BFF2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45" name="AutoShape 3049">
                <a:extLst>
                  <a:ext uri="{FF2B5EF4-FFF2-40B4-BE49-F238E27FC236}">
                    <a16:creationId xmlns:a16="http://schemas.microsoft.com/office/drawing/2014/main" id="{62216195-2C0D-4A5E-9E73-8DACE90266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46" name="AutoShape 3050">
                <a:extLst>
                  <a:ext uri="{FF2B5EF4-FFF2-40B4-BE49-F238E27FC236}">
                    <a16:creationId xmlns:a16="http://schemas.microsoft.com/office/drawing/2014/main" id="{4DBD38B4-1104-4033-8C5D-BF644A4C1F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47" name="AutoShape 3051">
                <a:extLst>
                  <a:ext uri="{FF2B5EF4-FFF2-40B4-BE49-F238E27FC236}">
                    <a16:creationId xmlns:a16="http://schemas.microsoft.com/office/drawing/2014/main" id="{2C08FE52-1655-4D1A-A942-D0D3AEEF62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48" name="AutoShape 3052">
                <a:extLst>
                  <a:ext uri="{FF2B5EF4-FFF2-40B4-BE49-F238E27FC236}">
                    <a16:creationId xmlns:a16="http://schemas.microsoft.com/office/drawing/2014/main" id="{7250D77A-A685-462D-8E3B-4E3D76F5B4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49" name="AutoShape 3053">
                <a:extLst>
                  <a:ext uri="{FF2B5EF4-FFF2-40B4-BE49-F238E27FC236}">
                    <a16:creationId xmlns:a16="http://schemas.microsoft.com/office/drawing/2014/main" id="{AA0ECD15-C91A-49E9-A027-3C6AAA2A43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0" name="AutoShape 3054">
                <a:extLst>
                  <a:ext uri="{FF2B5EF4-FFF2-40B4-BE49-F238E27FC236}">
                    <a16:creationId xmlns:a16="http://schemas.microsoft.com/office/drawing/2014/main" id="{245ECD6C-5026-49DE-BDE6-DC9125E47D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1" name="AutoShape 3055">
                <a:extLst>
                  <a:ext uri="{FF2B5EF4-FFF2-40B4-BE49-F238E27FC236}">
                    <a16:creationId xmlns:a16="http://schemas.microsoft.com/office/drawing/2014/main" id="{C05E0D1B-46D9-4C45-9EF7-3941D56F3F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2" name="AutoShape 3056">
                <a:extLst>
                  <a:ext uri="{FF2B5EF4-FFF2-40B4-BE49-F238E27FC236}">
                    <a16:creationId xmlns:a16="http://schemas.microsoft.com/office/drawing/2014/main" id="{5C516969-1CD0-4D42-B909-8E3750B4CB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3" name="AutoShape 3057">
                <a:extLst>
                  <a:ext uri="{FF2B5EF4-FFF2-40B4-BE49-F238E27FC236}">
                    <a16:creationId xmlns:a16="http://schemas.microsoft.com/office/drawing/2014/main" id="{5852B8A2-A431-4079-A085-EAB1677838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4" name="AutoShape 3058">
                <a:extLst>
                  <a:ext uri="{FF2B5EF4-FFF2-40B4-BE49-F238E27FC236}">
                    <a16:creationId xmlns:a16="http://schemas.microsoft.com/office/drawing/2014/main" id="{9814780C-5F10-48FE-BEB9-80E9AF12FE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5" name="AutoShape 3059">
                <a:extLst>
                  <a:ext uri="{FF2B5EF4-FFF2-40B4-BE49-F238E27FC236}">
                    <a16:creationId xmlns:a16="http://schemas.microsoft.com/office/drawing/2014/main" id="{D37DD7FE-F477-4366-9AC1-3190611CA1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6" name="AutoShape 3060">
                <a:extLst>
                  <a:ext uri="{FF2B5EF4-FFF2-40B4-BE49-F238E27FC236}">
                    <a16:creationId xmlns:a16="http://schemas.microsoft.com/office/drawing/2014/main" id="{11FC62C8-6043-4088-8170-A4FD6DF6A8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7" name="AutoShape 3061">
                <a:extLst>
                  <a:ext uri="{FF2B5EF4-FFF2-40B4-BE49-F238E27FC236}">
                    <a16:creationId xmlns:a16="http://schemas.microsoft.com/office/drawing/2014/main" id="{83FA7DF5-8768-495A-AD8F-AE59FC5AAA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8" name="AutoShape 3062">
                <a:extLst>
                  <a:ext uri="{FF2B5EF4-FFF2-40B4-BE49-F238E27FC236}">
                    <a16:creationId xmlns:a16="http://schemas.microsoft.com/office/drawing/2014/main" id="{C625B178-3627-4A14-BCBE-A8CB3EF549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59" name="AutoShape 3063">
                <a:extLst>
                  <a:ext uri="{FF2B5EF4-FFF2-40B4-BE49-F238E27FC236}">
                    <a16:creationId xmlns:a16="http://schemas.microsoft.com/office/drawing/2014/main" id="{5A8832E4-325A-49D0-873D-5B31A25E83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360" name="Group 3064">
              <a:extLst>
                <a:ext uri="{FF2B5EF4-FFF2-40B4-BE49-F238E27FC236}">
                  <a16:creationId xmlns:a16="http://schemas.microsoft.com/office/drawing/2014/main" id="{77E76118-18D7-416B-90F4-48DA92771FDF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361" name="Oval 3065">
                <a:extLst>
                  <a:ext uri="{FF2B5EF4-FFF2-40B4-BE49-F238E27FC236}">
                    <a16:creationId xmlns:a16="http://schemas.microsoft.com/office/drawing/2014/main" id="{C640660D-4A2C-47B7-9349-A2FBFBE680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362" name="Group 3066">
                <a:extLst>
                  <a:ext uri="{FF2B5EF4-FFF2-40B4-BE49-F238E27FC236}">
                    <a16:creationId xmlns:a16="http://schemas.microsoft.com/office/drawing/2014/main" id="{CC5937FC-126A-4A27-84BA-22E29940674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363" name="Oval 3067">
                  <a:extLst>
                    <a:ext uri="{FF2B5EF4-FFF2-40B4-BE49-F238E27FC236}">
                      <a16:creationId xmlns:a16="http://schemas.microsoft.com/office/drawing/2014/main" id="{EACCEBB0-9E98-446E-9636-E44D4F7A162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64" name="Oval 3068">
                  <a:extLst>
                    <a:ext uri="{FF2B5EF4-FFF2-40B4-BE49-F238E27FC236}">
                      <a16:creationId xmlns:a16="http://schemas.microsoft.com/office/drawing/2014/main" id="{2E8CAE6E-E634-4D54-8C12-2D409D00B5D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65" name="Oval 3069">
                  <a:extLst>
                    <a:ext uri="{FF2B5EF4-FFF2-40B4-BE49-F238E27FC236}">
                      <a16:creationId xmlns:a16="http://schemas.microsoft.com/office/drawing/2014/main" id="{313458B3-2F5A-4FD4-9153-9FB568A6E52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66" name="AutoShape 3070">
                  <a:extLst>
                    <a:ext uri="{FF2B5EF4-FFF2-40B4-BE49-F238E27FC236}">
                      <a16:creationId xmlns:a16="http://schemas.microsoft.com/office/drawing/2014/main" id="{2A511432-0D55-47DF-A442-85662445C22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367" name="Group 3071">
            <a:extLst>
              <a:ext uri="{FF2B5EF4-FFF2-40B4-BE49-F238E27FC236}">
                <a16:creationId xmlns:a16="http://schemas.microsoft.com/office/drawing/2014/main" id="{B2B94521-BEEE-4402-9494-0407933EC7D9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6103938" y="5564188"/>
            <a:ext cx="1395412" cy="336550"/>
            <a:chOff x="4822" y="1706"/>
            <a:chExt cx="879" cy="212"/>
          </a:xfrm>
        </p:grpSpPr>
        <p:sp>
          <p:nvSpPr>
            <p:cNvPr id="58368" name="Rectangle 3072">
              <a:extLst>
                <a:ext uri="{FF2B5EF4-FFF2-40B4-BE49-F238E27FC236}">
                  <a16:creationId xmlns:a16="http://schemas.microsoft.com/office/drawing/2014/main" id="{153E7103-CC8C-46FE-BF83-DC89B351BA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69" name="Rectangle 3073">
              <a:extLst>
                <a:ext uri="{FF2B5EF4-FFF2-40B4-BE49-F238E27FC236}">
                  <a16:creationId xmlns:a16="http://schemas.microsoft.com/office/drawing/2014/main" id="{E88E6055-290D-415F-A04B-66F6C28057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1889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70" name="AutoShape 3074">
              <a:extLst>
                <a:ext uri="{FF2B5EF4-FFF2-40B4-BE49-F238E27FC236}">
                  <a16:creationId xmlns:a16="http://schemas.microsoft.com/office/drawing/2014/main" id="{D0EEFA9E-E995-4633-A46A-C732FD4435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820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71" name="AutoShape 3075">
              <a:extLst>
                <a:ext uri="{FF2B5EF4-FFF2-40B4-BE49-F238E27FC236}">
                  <a16:creationId xmlns:a16="http://schemas.microsoft.com/office/drawing/2014/main" id="{88D33EBD-4AB2-4489-BF49-73449AD8E1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06"/>
              <a:ext cx="823" cy="17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chemeClr val="accent2">
                    <a:gamma/>
                    <a:shade val="79216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72" name="AutoShape 3076">
              <a:extLst>
                <a:ext uri="{FF2B5EF4-FFF2-40B4-BE49-F238E27FC236}">
                  <a16:creationId xmlns:a16="http://schemas.microsoft.com/office/drawing/2014/main" id="{8794E31E-BEE5-466E-BA11-873628FC16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06"/>
              <a:ext cx="85" cy="199"/>
            </a:xfrm>
            <a:prstGeom prst="bevel">
              <a:avLst>
                <a:gd name="adj" fmla="val 8236"/>
              </a:avLst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373" name="Group 3077">
              <a:extLst>
                <a:ext uri="{FF2B5EF4-FFF2-40B4-BE49-F238E27FC236}">
                  <a16:creationId xmlns:a16="http://schemas.microsoft.com/office/drawing/2014/main" id="{1C7E13AC-16EF-4371-802B-17CB6719C66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791"/>
              <a:ext cx="397" cy="58"/>
              <a:chOff x="2893" y="2897"/>
              <a:chExt cx="1220" cy="198"/>
            </a:xfrm>
          </p:grpSpPr>
          <p:sp>
            <p:nvSpPr>
              <p:cNvPr id="58374" name="AutoShape 3078">
                <a:extLst>
                  <a:ext uri="{FF2B5EF4-FFF2-40B4-BE49-F238E27FC236}">
                    <a16:creationId xmlns:a16="http://schemas.microsoft.com/office/drawing/2014/main" id="{6115C032-8CB9-4AC2-9D50-2C803885E6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75" name="AutoShape 3079">
                <a:extLst>
                  <a:ext uri="{FF2B5EF4-FFF2-40B4-BE49-F238E27FC236}">
                    <a16:creationId xmlns:a16="http://schemas.microsoft.com/office/drawing/2014/main" id="{45BA6A95-FC3F-46D2-9AF5-082B38344B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76" name="AutoShape 3080">
                <a:extLst>
                  <a:ext uri="{FF2B5EF4-FFF2-40B4-BE49-F238E27FC236}">
                    <a16:creationId xmlns:a16="http://schemas.microsoft.com/office/drawing/2014/main" id="{6AF43EC1-E3C5-483D-B8CE-94839BCCCA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77" name="AutoShape 3081">
                <a:extLst>
                  <a:ext uri="{FF2B5EF4-FFF2-40B4-BE49-F238E27FC236}">
                    <a16:creationId xmlns:a16="http://schemas.microsoft.com/office/drawing/2014/main" id="{3755B752-7A68-41E6-AD04-C59D373C40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78" name="AutoShape 3082">
                <a:extLst>
                  <a:ext uri="{FF2B5EF4-FFF2-40B4-BE49-F238E27FC236}">
                    <a16:creationId xmlns:a16="http://schemas.microsoft.com/office/drawing/2014/main" id="{DC77289F-0C51-449F-89F6-E0CF072157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79" name="AutoShape 3083">
                <a:extLst>
                  <a:ext uri="{FF2B5EF4-FFF2-40B4-BE49-F238E27FC236}">
                    <a16:creationId xmlns:a16="http://schemas.microsoft.com/office/drawing/2014/main" id="{839F3B6B-FCE6-4D2C-903C-FABF2C59D6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0" name="AutoShape 3084">
                <a:extLst>
                  <a:ext uri="{FF2B5EF4-FFF2-40B4-BE49-F238E27FC236}">
                    <a16:creationId xmlns:a16="http://schemas.microsoft.com/office/drawing/2014/main" id="{EDAC5F39-0EEE-4EE0-B063-570FB05C73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1" name="AutoShape 3085">
                <a:extLst>
                  <a:ext uri="{FF2B5EF4-FFF2-40B4-BE49-F238E27FC236}">
                    <a16:creationId xmlns:a16="http://schemas.microsoft.com/office/drawing/2014/main" id="{E5731734-9F33-48EC-9411-246E35B843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2" name="AutoShape 3086">
                <a:extLst>
                  <a:ext uri="{FF2B5EF4-FFF2-40B4-BE49-F238E27FC236}">
                    <a16:creationId xmlns:a16="http://schemas.microsoft.com/office/drawing/2014/main" id="{18130D4C-429C-4211-A339-A58B4A31CE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3" name="AutoShape 3087">
                <a:extLst>
                  <a:ext uri="{FF2B5EF4-FFF2-40B4-BE49-F238E27FC236}">
                    <a16:creationId xmlns:a16="http://schemas.microsoft.com/office/drawing/2014/main" id="{B344B4ED-B7C4-4CE8-A69B-39E8272AA2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4" name="AutoShape 3088">
                <a:extLst>
                  <a:ext uri="{FF2B5EF4-FFF2-40B4-BE49-F238E27FC236}">
                    <a16:creationId xmlns:a16="http://schemas.microsoft.com/office/drawing/2014/main" id="{B750C59C-6C17-4B3E-996D-15D3B1A033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5" name="AutoShape 3089">
                <a:extLst>
                  <a:ext uri="{FF2B5EF4-FFF2-40B4-BE49-F238E27FC236}">
                    <a16:creationId xmlns:a16="http://schemas.microsoft.com/office/drawing/2014/main" id="{E0429C05-095D-419D-AD91-776032CD19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6" name="AutoShape 3090">
                <a:extLst>
                  <a:ext uri="{FF2B5EF4-FFF2-40B4-BE49-F238E27FC236}">
                    <a16:creationId xmlns:a16="http://schemas.microsoft.com/office/drawing/2014/main" id="{D95CBAEF-B7CC-49B6-AA21-A476811D4F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7" name="AutoShape 3091">
                <a:extLst>
                  <a:ext uri="{FF2B5EF4-FFF2-40B4-BE49-F238E27FC236}">
                    <a16:creationId xmlns:a16="http://schemas.microsoft.com/office/drawing/2014/main" id="{7D5284EF-023C-4F73-9904-3B8313B3D9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8" name="AutoShape 3092">
                <a:extLst>
                  <a:ext uri="{FF2B5EF4-FFF2-40B4-BE49-F238E27FC236}">
                    <a16:creationId xmlns:a16="http://schemas.microsoft.com/office/drawing/2014/main" id="{0D5523F6-D41F-4E07-B4AB-4285E00C0B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389" name="AutoShape 3093">
                <a:extLst>
                  <a:ext uri="{FF2B5EF4-FFF2-40B4-BE49-F238E27FC236}">
                    <a16:creationId xmlns:a16="http://schemas.microsoft.com/office/drawing/2014/main" id="{3057DF15-8628-4721-B2B9-ED74CDB9B7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390" name="Group 3094">
              <a:extLst>
                <a:ext uri="{FF2B5EF4-FFF2-40B4-BE49-F238E27FC236}">
                  <a16:creationId xmlns:a16="http://schemas.microsoft.com/office/drawing/2014/main" id="{1B6B5E7B-024A-4DF2-93CB-4EBD60354B30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391" name="Oval 3095">
                <a:extLst>
                  <a:ext uri="{FF2B5EF4-FFF2-40B4-BE49-F238E27FC236}">
                    <a16:creationId xmlns:a16="http://schemas.microsoft.com/office/drawing/2014/main" id="{06E10D6B-41C1-4278-9FF4-E375411E55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392" name="Group 3096">
                <a:extLst>
                  <a:ext uri="{FF2B5EF4-FFF2-40B4-BE49-F238E27FC236}">
                    <a16:creationId xmlns:a16="http://schemas.microsoft.com/office/drawing/2014/main" id="{4DBCAF1C-D4A7-47A2-8BC7-2D76BEF0C0B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393" name="Oval 3097">
                  <a:extLst>
                    <a:ext uri="{FF2B5EF4-FFF2-40B4-BE49-F238E27FC236}">
                      <a16:creationId xmlns:a16="http://schemas.microsoft.com/office/drawing/2014/main" id="{CAD707B1-C45B-4924-B906-095771F4FD1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94" name="Oval 3098">
                  <a:extLst>
                    <a:ext uri="{FF2B5EF4-FFF2-40B4-BE49-F238E27FC236}">
                      <a16:creationId xmlns:a16="http://schemas.microsoft.com/office/drawing/2014/main" id="{DDD70373-E7F3-4A27-9841-337EBB46225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95" name="Oval 3099">
                  <a:extLst>
                    <a:ext uri="{FF2B5EF4-FFF2-40B4-BE49-F238E27FC236}">
                      <a16:creationId xmlns:a16="http://schemas.microsoft.com/office/drawing/2014/main" id="{22476D43-D9CA-45BB-9004-13AE2EF7D11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396" name="AutoShape 3100">
                  <a:extLst>
                    <a:ext uri="{FF2B5EF4-FFF2-40B4-BE49-F238E27FC236}">
                      <a16:creationId xmlns:a16="http://schemas.microsoft.com/office/drawing/2014/main" id="{7BF7BB5A-6412-41F2-B818-DF511B8B0F4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8397" name="Group 3101">
            <a:extLst>
              <a:ext uri="{FF2B5EF4-FFF2-40B4-BE49-F238E27FC236}">
                <a16:creationId xmlns:a16="http://schemas.microsoft.com/office/drawing/2014/main" id="{1369F932-B7E1-44F8-9F17-8ED83C486656}"/>
              </a:ext>
            </a:extLst>
          </p:cNvPr>
          <p:cNvGrpSpPr>
            <a:grpSpLocks/>
          </p:cNvGrpSpPr>
          <p:nvPr/>
        </p:nvGrpSpPr>
        <p:grpSpPr bwMode="auto">
          <a:xfrm>
            <a:off x="8012113" y="4916488"/>
            <a:ext cx="1395412" cy="606425"/>
            <a:chOff x="4822" y="1735"/>
            <a:chExt cx="879" cy="382"/>
          </a:xfrm>
        </p:grpSpPr>
        <p:sp>
          <p:nvSpPr>
            <p:cNvPr id="58398" name="Rectangle 3102">
              <a:extLst>
                <a:ext uri="{FF2B5EF4-FFF2-40B4-BE49-F238E27FC236}">
                  <a16:creationId xmlns:a16="http://schemas.microsoft.com/office/drawing/2014/main" id="{2C7FB8F2-210E-454C-85A6-6E7A0752F7C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399" name="Rectangle 3103">
              <a:extLst>
                <a:ext uri="{FF2B5EF4-FFF2-40B4-BE49-F238E27FC236}">
                  <a16:creationId xmlns:a16="http://schemas.microsoft.com/office/drawing/2014/main" id="{51A0BB3E-419F-4DD6-992C-31C84E17D2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00" name="AutoShape 3104">
              <a:extLst>
                <a:ext uri="{FF2B5EF4-FFF2-40B4-BE49-F238E27FC236}">
                  <a16:creationId xmlns:a16="http://schemas.microsoft.com/office/drawing/2014/main" id="{CB7F16D7-9BED-43A0-94E5-F886EF3252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01" name="AutoShape 3105">
              <a:extLst>
                <a:ext uri="{FF2B5EF4-FFF2-40B4-BE49-F238E27FC236}">
                  <a16:creationId xmlns:a16="http://schemas.microsoft.com/office/drawing/2014/main" id="{E47FE2D0-19A9-48F5-AFC2-252A619282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chemeClr val="accent2">
                    <a:gamma/>
                    <a:shade val="50980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02" name="AutoShape 3106">
              <a:extLst>
                <a:ext uri="{FF2B5EF4-FFF2-40B4-BE49-F238E27FC236}">
                  <a16:creationId xmlns:a16="http://schemas.microsoft.com/office/drawing/2014/main" id="{21E53481-3BF9-4898-AE21-A87DA519E7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35"/>
              <a:ext cx="85" cy="369"/>
            </a:xfrm>
            <a:prstGeom prst="bevel">
              <a:avLst>
                <a:gd name="adj" fmla="val 8236"/>
              </a:avLst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403" name="Group 3107">
              <a:extLst>
                <a:ext uri="{FF2B5EF4-FFF2-40B4-BE49-F238E27FC236}">
                  <a16:creationId xmlns:a16="http://schemas.microsoft.com/office/drawing/2014/main" id="{E2E0A7CB-7C3C-4DF9-8A0B-4385F32B71D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90"/>
              <a:ext cx="397" cy="58"/>
              <a:chOff x="2893" y="2897"/>
              <a:chExt cx="1220" cy="198"/>
            </a:xfrm>
          </p:grpSpPr>
          <p:sp>
            <p:nvSpPr>
              <p:cNvPr id="58404" name="AutoShape 3108">
                <a:extLst>
                  <a:ext uri="{FF2B5EF4-FFF2-40B4-BE49-F238E27FC236}">
                    <a16:creationId xmlns:a16="http://schemas.microsoft.com/office/drawing/2014/main" id="{ACF1200D-0153-4DD7-9EC0-7C778BCDCC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05" name="AutoShape 3109">
                <a:extLst>
                  <a:ext uri="{FF2B5EF4-FFF2-40B4-BE49-F238E27FC236}">
                    <a16:creationId xmlns:a16="http://schemas.microsoft.com/office/drawing/2014/main" id="{F0EA614D-C843-4A9C-855F-002CA3A2D5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06" name="AutoShape 3110">
                <a:extLst>
                  <a:ext uri="{FF2B5EF4-FFF2-40B4-BE49-F238E27FC236}">
                    <a16:creationId xmlns:a16="http://schemas.microsoft.com/office/drawing/2014/main" id="{7929BDA0-D399-4B71-B0C6-F1CE539C48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07" name="AutoShape 3111">
                <a:extLst>
                  <a:ext uri="{FF2B5EF4-FFF2-40B4-BE49-F238E27FC236}">
                    <a16:creationId xmlns:a16="http://schemas.microsoft.com/office/drawing/2014/main" id="{55EC74BC-2A47-4A80-9137-FDC1A4E90D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08" name="AutoShape 3112">
                <a:extLst>
                  <a:ext uri="{FF2B5EF4-FFF2-40B4-BE49-F238E27FC236}">
                    <a16:creationId xmlns:a16="http://schemas.microsoft.com/office/drawing/2014/main" id="{E4C30829-1B24-489A-B449-41D16E837A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09" name="AutoShape 3113">
                <a:extLst>
                  <a:ext uri="{FF2B5EF4-FFF2-40B4-BE49-F238E27FC236}">
                    <a16:creationId xmlns:a16="http://schemas.microsoft.com/office/drawing/2014/main" id="{A811E20D-E50F-469D-8FF6-724ADB3831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0" name="AutoShape 3114">
                <a:extLst>
                  <a:ext uri="{FF2B5EF4-FFF2-40B4-BE49-F238E27FC236}">
                    <a16:creationId xmlns:a16="http://schemas.microsoft.com/office/drawing/2014/main" id="{C48A6667-1237-46BE-9CE0-8243D29661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1" name="AutoShape 3115">
                <a:extLst>
                  <a:ext uri="{FF2B5EF4-FFF2-40B4-BE49-F238E27FC236}">
                    <a16:creationId xmlns:a16="http://schemas.microsoft.com/office/drawing/2014/main" id="{8D77ACCB-2BD1-4803-B75F-47F801CAA6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2" name="AutoShape 3116">
                <a:extLst>
                  <a:ext uri="{FF2B5EF4-FFF2-40B4-BE49-F238E27FC236}">
                    <a16:creationId xmlns:a16="http://schemas.microsoft.com/office/drawing/2014/main" id="{4415F487-8520-422E-A078-978DBD5DBB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3" name="AutoShape 3117">
                <a:extLst>
                  <a:ext uri="{FF2B5EF4-FFF2-40B4-BE49-F238E27FC236}">
                    <a16:creationId xmlns:a16="http://schemas.microsoft.com/office/drawing/2014/main" id="{25DE132F-2217-437A-99ED-4166A78774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4" name="AutoShape 3118">
                <a:extLst>
                  <a:ext uri="{FF2B5EF4-FFF2-40B4-BE49-F238E27FC236}">
                    <a16:creationId xmlns:a16="http://schemas.microsoft.com/office/drawing/2014/main" id="{6851D04D-09B2-4518-ADA1-F025F14B75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5" name="AutoShape 3119">
                <a:extLst>
                  <a:ext uri="{FF2B5EF4-FFF2-40B4-BE49-F238E27FC236}">
                    <a16:creationId xmlns:a16="http://schemas.microsoft.com/office/drawing/2014/main" id="{78359093-47CE-4641-B5CA-8CEB7D6398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6" name="AutoShape 3120">
                <a:extLst>
                  <a:ext uri="{FF2B5EF4-FFF2-40B4-BE49-F238E27FC236}">
                    <a16:creationId xmlns:a16="http://schemas.microsoft.com/office/drawing/2014/main" id="{B4EA78BA-C4D1-4E40-9D21-2F1106D0E5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7" name="AutoShape 3121">
                <a:extLst>
                  <a:ext uri="{FF2B5EF4-FFF2-40B4-BE49-F238E27FC236}">
                    <a16:creationId xmlns:a16="http://schemas.microsoft.com/office/drawing/2014/main" id="{3B599175-012D-491E-89AD-F32DD7F7F6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8" name="AutoShape 3122">
                <a:extLst>
                  <a:ext uri="{FF2B5EF4-FFF2-40B4-BE49-F238E27FC236}">
                    <a16:creationId xmlns:a16="http://schemas.microsoft.com/office/drawing/2014/main" id="{AC7B3E61-B26C-40F6-B5C9-D8B34F872D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19" name="AutoShape 3123">
                <a:extLst>
                  <a:ext uri="{FF2B5EF4-FFF2-40B4-BE49-F238E27FC236}">
                    <a16:creationId xmlns:a16="http://schemas.microsoft.com/office/drawing/2014/main" id="{EB935B1C-00E7-441D-A9E7-9A73A81059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420" name="Group 3124">
              <a:extLst>
                <a:ext uri="{FF2B5EF4-FFF2-40B4-BE49-F238E27FC236}">
                  <a16:creationId xmlns:a16="http://schemas.microsoft.com/office/drawing/2014/main" id="{F87945BB-4DED-4E8D-B531-E6C8DD5CF35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2018"/>
              <a:ext cx="28" cy="28"/>
              <a:chOff x="4452" y="90"/>
              <a:chExt cx="227" cy="227"/>
            </a:xfrm>
          </p:grpSpPr>
          <p:sp>
            <p:nvSpPr>
              <p:cNvPr id="58421" name="Oval 3125">
                <a:extLst>
                  <a:ext uri="{FF2B5EF4-FFF2-40B4-BE49-F238E27FC236}">
                    <a16:creationId xmlns:a16="http://schemas.microsoft.com/office/drawing/2014/main" id="{4F262532-79E8-43C2-A6DC-88DDF0A0DD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422" name="Group 3126">
                <a:extLst>
                  <a:ext uri="{FF2B5EF4-FFF2-40B4-BE49-F238E27FC236}">
                    <a16:creationId xmlns:a16="http://schemas.microsoft.com/office/drawing/2014/main" id="{9E228B69-676E-402A-93DC-44DB2467809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423" name="Oval 3127">
                  <a:extLst>
                    <a:ext uri="{FF2B5EF4-FFF2-40B4-BE49-F238E27FC236}">
                      <a16:creationId xmlns:a16="http://schemas.microsoft.com/office/drawing/2014/main" id="{367BFD1B-50B3-48CE-93B4-F8165B508A4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24" name="Oval 3128">
                  <a:extLst>
                    <a:ext uri="{FF2B5EF4-FFF2-40B4-BE49-F238E27FC236}">
                      <a16:creationId xmlns:a16="http://schemas.microsoft.com/office/drawing/2014/main" id="{33758E02-1A67-41AD-99BC-6FF1E88ED2D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25" name="Oval 3129">
                  <a:extLst>
                    <a:ext uri="{FF2B5EF4-FFF2-40B4-BE49-F238E27FC236}">
                      <a16:creationId xmlns:a16="http://schemas.microsoft.com/office/drawing/2014/main" id="{5DFB9242-8894-4C3B-8478-2E9463C8D81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26" name="AutoShape 3130">
                  <a:extLst>
                    <a:ext uri="{FF2B5EF4-FFF2-40B4-BE49-F238E27FC236}">
                      <a16:creationId xmlns:a16="http://schemas.microsoft.com/office/drawing/2014/main" id="{FE5A1397-C0D8-4622-915A-76EFC82E0BC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427" name="Group 3131">
              <a:extLst>
                <a:ext uri="{FF2B5EF4-FFF2-40B4-BE49-F238E27FC236}">
                  <a16:creationId xmlns:a16="http://schemas.microsoft.com/office/drawing/2014/main" id="{820966A4-1BE1-4E52-B2E2-CEA9706EFA9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05"/>
              <a:ext cx="397" cy="58"/>
              <a:chOff x="2893" y="2897"/>
              <a:chExt cx="1220" cy="198"/>
            </a:xfrm>
          </p:grpSpPr>
          <p:sp>
            <p:nvSpPr>
              <p:cNvPr id="58428" name="AutoShape 3132">
                <a:extLst>
                  <a:ext uri="{FF2B5EF4-FFF2-40B4-BE49-F238E27FC236}">
                    <a16:creationId xmlns:a16="http://schemas.microsoft.com/office/drawing/2014/main" id="{030DC086-9408-4226-8152-0501B99D67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29" name="AutoShape 3133">
                <a:extLst>
                  <a:ext uri="{FF2B5EF4-FFF2-40B4-BE49-F238E27FC236}">
                    <a16:creationId xmlns:a16="http://schemas.microsoft.com/office/drawing/2014/main" id="{7839EC14-A419-47B2-B5B9-38D0343C5B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0" name="AutoShape 3134">
                <a:extLst>
                  <a:ext uri="{FF2B5EF4-FFF2-40B4-BE49-F238E27FC236}">
                    <a16:creationId xmlns:a16="http://schemas.microsoft.com/office/drawing/2014/main" id="{75FE91E8-4D79-4298-A1D7-D9FBF82DD9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1" name="AutoShape 3135">
                <a:extLst>
                  <a:ext uri="{FF2B5EF4-FFF2-40B4-BE49-F238E27FC236}">
                    <a16:creationId xmlns:a16="http://schemas.microsoft.com/office/drawing/2014/main" id="{A8A4A24F-6B66-4FEF-B6AC-18AD1081A7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2" name="AutoShape 3136">
                <a:extLst>
                  <a:ext uri="{FF2B5EF4-FFF2-40B4-BE49-F238E27FC236}">
                    <a16:creationId xmlns:a16="http://schemas.microsoft.com/office/drawing/2014/main" id="{8757088B-66A5-44FB-9E3F-109ED5D7C7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3" name="AutoShape 3137">
                <a:extLst>
                  <a:ext uri="{FF2B5EF4-FFF2-40B4-BE49-F238E27FC236}">
                    <a16:creationId xmlns:a16="http://schemas.microsoft.com/office/drawing/2014/main" id="{9EE27F6F-47BD-430D-B5F3-27368ABA12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4" name="AutoShape 3138">
                <a:extLst>
                  <a:ext uri="{FF2B5EF4-FFF2-40B4-BE49-F238E27FC236}">
                    <a16:creationId xmlns:a16="http://schemas.microsoft.com/office/drawing/2014/main" id="{0EE39E35-009B-47F7-B64F-D8D97E8A69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5" name="AutoShape 3139">
                <a:extLst>
                  <a:ext uri="{FF2B5EF4-FFF2-40B4-BE49-F238E27FC236}">
                    <a16:creationId xmlns:a16="http://schemas.microsoft.com/office/drawing/2014/main" id="{78F41B4B-73E5-45EB-89A3-0EA1D6C6D2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6" name="AutoShape 3140">
                <a:extLst>
                  <a:ext uri="{FF2B5EF4-FFF2-40B4-BE49-F238E27FC236}">
                    <a16:creationId xmlns:a16="http://schemas.microsoft.com/office/drawing/2014/main" id="{2153FFB8-9A47-4C91-9A6B-3D18407454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7" name="AutoShape 3141">
                <a:extLst>
                  <a:ext uri="{FF2B5EF4-FFF2-40B4-BE49-F238E27FC236}">
                    <a16:creationId xmlns:a16="http://schemas.microsoft.com/office/drawing/2014/main" id="{DE909DB7-3317-4047-9244-0E2C58E68D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8" name="AutoShape 3142">
                <a:extLst>
                  <a:ext uri="{FF2B5EF4-FFF2-40B4-BE49-F238E27FC236}">
                    <a16:creationId xmlns:a16="http://schemas.microsoft.com/office/drawing/2014/main" id="{2921802F-D2BD-4F00-BA1C-1EBBD9D244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39" name="AutoShape 3143">
                <a:extLst>
                  <a:ext uri="{FF2B5EF4-FFF2-40B4-BE49-F238E27FC236}">
                    <a16:creationId xmlns:a16="http://schemas.microsoft.com/office/drawing/2014/main" id="{15F01F29-2491-4D79-A1EF-5FEBD62ACC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40" name="AutoShape 3144">
                <a:extLst>
                  <a:ext uri="{FF2B5EF4-FFF2-40B4-BE49-F238E27FC236}">
                    <a16:creationId xmlns:a16="http://schemas.microsoft.com/office/drawing/2014/main" id="{E7076920-08CC-4C22-8BA2-CF7F0C8B93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41" name="AutoShape 3145">
                <a:extLst>
                  <a:ext uri="{FF2B5EF4-FFF2-40B4-BE49-F238E27FC236}">
                    <a16:creationId xmlns:a16="http://schemas.microsoft.com/office/drawing/2014/main" id="{05C2E091-72D9-4692-BBC9-A942FEB9C6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42" name="AutoShape 3146">
                <a:extLst>
                  <a:ext uri="{FF2B5EF4-FFF2-40B4-BE49-F238E27FC236}">
                    <a16:creationId xmlns:a16="http://schemas.microsoft.com/office/drawing/2014/main" id="{91CA02DE-5B41-4A9D-84BE-519A055431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43" name="AutoShape 3147">
                <a:extLst>
                  <a:ext uri="{FF2B5EF4-FFF2-40B4-BE49-F238E27FC236}">
                    <a16:creationId xmlns:a16="http://schemas.microsoft.com/office/drawing/2014/main" id="{1969147D-F399-4102-80FC-13BEDF9F62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444" name="Group 3148">
              <a:extLst>
                <a:ext uri="{FF2B5EF4-FFF2-40B4-BE49-F238E27FC236}">
                  <a16:creationId xmlns:a16="http://schemas.microsoft.com/office/drawing/2014/main" id="{3CAF3955-03A9-4DC6-9035-6948CFFE9CB9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445" name="Oval 3149">
                <a:extLst>
                  <a:ext uri="{FF2B5EF4-FFF2-40B4-BE49-F238E27FC236}">
                    <a16:creationId xmlns:a16="http://schemas.microsoft.com/office/drawing/2014/main" id="{9CB24DC9-A2AD-42B1-99C9-F8DCC0015D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446" name="Group 3150">
                <a:extLst>
                  <a:ext uri="{FF2B5EF4-FFF2-40B4-BE49-F238E27FC236}">
                    <a16:creationId xmlns:a16="http://schemas.microsoft.com/office/drawing/2014/main" id="{F63C41F8-B7A8-44F3-A09F-D9DA4ACEFBB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447" name="Oval 3151">
                  <a:extLst>
                    <a:ext uri="{FF2B5EF4-FFF2-40B4-BE49-F238E27FC236}">
                      <a16:creationId xmlns:a16="http://schemas.microsoft.com/office/drawing/2014/main" id="{7A37D0B4-0ECF-4DF6-9196-7DCCE9DEF0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48" name="Oval 3152">
                  <a:extLst>
                    <a:ext uri="{FF2B5EF4-FFF2-40B4-BE49-F238E27FC236}">
                      <a16:creationId xmlns:a16="http://schemas.microsoft.com/office/drawing/2014/main" id="{40F0A1C9-B34F-490B-B329-8E326781C45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49" name="Oval 3153">
                  <a:extLst>
                    <a:ext uri="{FF2B5EF4-FFF2-40B4-BE49-F238E27FC236}">
                      <a16:creationId xmlns:a16="http://schemas.microsoft.com/office/drawing/2014/main" id="{C7B9F6BC-793A-4A58-9D6A-96EEB6516C0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50" name="AutoShape 3154">
                  <a:extLst>
                    <a:ext uri="{FF2B5EF4-FFF2-40B4-BE49-F238E27FC236}">
                      <a16:creationId xmlns:a16="http://schemas.microsoft.com/office/drawing/2014/main" id="{B57941F7-FED6-4836-B214-9AE0D53A9F7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451" name="AutoShape 3155">
              <a:extLst>
                <a:ext uri="{FF2B5EF4-FFF2-40B4-BE49-F238E27FC236}">
                  <a16:creationId xmlns:a16="http://schemas.microsoft.com/office/drawing/2014/main" id="{CCF24654-B00C-4B4C-9F5C-D8656D7ECB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90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52" name="AutoShape 3156">
              <a:extLst>
                <a:ext uri="{FF2B5EF4-FFF2-40B4-BE49-F238E27FC236}">
                  <a16:creationId xmlns:a16="http://schemas.microsoft.com/office/drawing/2014/main" id="{BD294604-C861-46A2-9F71-1D8D108C8FEB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204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8453" name="Group 3157">
            <a:extLst>
              <a:ext uri="{FF2B5EF4-FFF2-40B4-BE49-F238E27FC236}">
                <a16:creationId xmlns:a16="http://schemas.microsoft.com/office/drawing/2014/main" id="{839E95B2-874E-4808-9F4C-D3E5491C410F}"/>
              </a:ext>
            </a:extLst>
          </p:cNvPr>
          <p:cNvGrpSpPr>
            <a:grpSpLocks/>
          </p:cNvGrpSpPr>
          <p:nvPr/>
        </p:nvGrpSpPr>
        <p:grpSpPr bwMode="auto">
          <a:xfrm flipH="1">
            <a:off x="8012113" y="5583238"/>
            <a:ext cx="1395412" cy="606425"/>
            <a:chOff x="4822" y="1735"/>
            <a:chExt cx="879" cy="382"/>
          </a:xfrm>
        </p:grpSpPr>
        <p:sp>
          <p:nvSpPr>
            <p:cNvPr id="58454" name="Rectangle 3158">
              <a:extLst>
                <a:ext uri="{FF2B5EF4-FFF2-40B4-BE49-F238E27FC236}">
                  <a16:creationId xmlns:a16="http://schemas.microsoft.com/office/drawing/2014/main" id="{D9915028-9EA6-4172-B485-D0C09E9470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5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55" name="Rectangle 3159">
              <a:extLst>
                <a:ext uri="{FF2B5EF4-FFF2-40B4-BE49-F238E27FC236}">
                  <a16:creationId xmlns:a16="http://schemas.microsoft.com/office/drawing/2014/main" id="{289298E1-A379-4D72-8EC9-FACB14F9F7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59" y="2088"/>
              <a:ext cx="113" cy="29"/>
            </a:xfrm>
            <a:prstGeom prst="rect">
              <a:avLst/>
            </a:prstGeom>
            <a:gradFill rotWithShape="1">
              <a:gsLst>
                <a:gs pos="0">
                  <a:srgbClr val="333333"/>
                </a:gs>
                <a:gs pos="50000">
                  <a:srgbClr val="333333">
                    <a:gamma/>
                    <a:tint val="60392"/>
                    <a:invGamma/>
                  </a:srgbClr>
                </a:gs>
                <a:gs pos="100000">
                  <a:srgbClr val="333333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56" name="AutoShape 3160">
              <a:extLst>
                <a:ext uri="{FF2B5EF4-FFF2-40B4-BE49-F238E27FC236}">
                  <a16:creationId xmlns:a16="http://schemas.microsoft.com/office/drawing/2014/main" id="{7A17868E-37DB-41AE-A6D2-FCFC6C3281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2019"/>
              <a:ext cx="823" cy="86"/>
            </a:xfrm>
            <a:prstGeom prst="bevel">
              <a:avLst>
                <a:gd name="adj" fmla="val 3519"/>
              </a:avLst>
            </a:prstGeom>
            <a:solidFill>
              <a:srgbClr val="DDDDD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57" name="AutoShape 3161">
              <a:extLst>
                <a:ext uri="{FF2B5EF4-FFF2-40B4-BE49-F238E27FC236}">
                  <a16:creationId xmlns:a16="http://schemas.microsoft.com/office/drawing/2014/main" id="{481AA2EB-E680-4893-89BE-CC5BF226C1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8" y="1735"/>
              <a:ext cx="823" cy="341"/>
            </a:xfrm>
            <a:prstGeom prst="bevel">
              <a:avLst>
                <a:gd name="adj" fmla="val 3519"/>
              </a:avLst>
            </a:prstGeom>
            <a:gradFill rotWithShape="1">
              <a:gsLst>
                <a:gs pos="0">
                  <a:schemeClr val="accent2">
                    <a:gamma/>
                    <a:shade val="50980"/>
                    <a:invGamma/>
                  </a:schemeClr>
                </a:gs>
                <a:gs pos="100000">
                  <a:schemeClr val="accent2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458" name="AutoShape 3162">
              <a:extLst>
                <a:ext uri="{FF2B5EF4-FFF2-40B4-BE49-F238E27FC236}">
                  <a16:creationId xmlns:a16="http://schemas.microsoft.com/office/drawing/2014/main" id="{8DCB7A8E-4C0A-4C01-9737-CC00CFF217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22" y="1735"/>
              <a:ext cx="85" cy="369"/>
            </a:xfrm>
            <a:prstGeom prst="bevel">
              <a:avLst>
                <a:gd name="adj" fmla="val 8236"/>
              </a:avLst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459" name="Group 3163">
              <a:extLst>
                <a:ext uri="{FF2B5EF4-FFF2-40B4-BE49-F238E27FC236}">
                  <a16:creationId xmlns:a16="http://schemas.microsoft.com/office/drawing/2014/main" id="{C51203E2-B8F1-45AE-B889-E6229FC1CF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90"/>
              <a:ext cx="397" cy="58"/>
              <a:chOff x="2893" y="2897"/>
              <a:chExt cx="1220" cy="198"/>
            </a:xfrm>
          </p:grpSpPr>
          <p:sp>
            <p:nvSpPr>
              <p:cNvPr id="58460" name="AutoShape 3164">
                <a:extLst>
                  <a:ext uri="{FF2B5EF4-FFF2-40B4-BE49-F238E27FC236}">
                    <a16:creationId xmlns:a16="http://schemas.microsoft.com/office/drawing/2014/main" id="{AE561004-6FA1-4759-8F82-8D41AD3DF5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1" name="AutoShape 3165">
                <a:extLst>
                  <a:ext uri="{FF2B5EF4-FFF2-40B4-BE49-F238E27FC236}">
                    <a16:creationId xmlns:a16="http://schemas.microsoft.com/office/drawing/2014/main" id="{28DD88FA-7076-433A-8724-B4D83CBDC6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2" name="AutoShape 3166">
                <a:extLst>
                  <a:ext uri="{FF2B5EF4-FFF2-40B4-BE49-F238E27FC236}">
                    <a16:creationId xmlns:a16="http://schemas.microsoft.com/office/drawing/2014/main" id="{3CA4BC48-0B1B-48F2-980C-B5570580B7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3" name="AutoShape 3167">
                <a:extLst>
                  <a:ext uri="{FF2B5EF4-FFF2-40B4-BE49-F238E27FC236}">
                    <a16:creationId xmlns:a16="http://schemas.microsoft.com/office/drawing/2014/main" id="{C1344A58-3A33-45B9-8B18-F912EC7E1A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4" name="AutoShape 3168">
                <a:extLst>
                  <a:ext uri="{FF2B5EF4-FFF2-40B4-BE49-F238E27FC236}">
                    <a16:creationId xmlns:a16="http://schemas.microsoft.com/office/drawing/2014/main" id="{D288EDDA-3C0F-48D6-AE99-60ACC51FEC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5" name="AutoShape 3169">
                <a:extLst>
                  <a:ext uri="{FF2B5EF4-FFF2-40B4-BE49-F238E27FC236}">
                    <a16:creationId xmlns:a16="http://schemas.microsoft.com/office/drawing/2014/main" id="{5C34B4E8-8266-4DC4-A52D-6CE24FC63C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6" name="AutoShape 3170">
                <a:extLst>
                  <a:ext uri="{FF2B5EF4-FFF2-40B4-BE49-F238E27FC236}">
                    <a16:creationId xmlns:a16="http://schemas.microsoft.com/office/drawing/2014/main" id="{6463AAAA-8EFB-40FF-A3E8-7E54AAC788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7" name="AutoShape 3171">
                <a:extLst>
                  <a:ext uri="{FF2B5EF4-FFF2-40B4-BE49-F238E27FC236}">
                    <a16:creationId xmlns:a16="http://schemas.microsoft.com/office/drawing/2014/main" id="{D25269BA-5088-4B4B-8182-81F5CFCCCD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8" name="AutoShape 3172">
                <a:extLst>
                  <a:ext uri="{FF2B5EF4-FFF2-40B4-BE49-F238E27FC236}">
                    <a16:creationId xmlns:a16="http://schemas.microsoft.com/office/drawing/2014/main" id="{B5253DB8-E190-449E-A674-42D06B7750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69" name="AutoShape 3173">
                <a:extLst>
                  <a:ext uri="{FF2B5EF4-FFF2-40B4-BE49-F238E27FC236}">
                    <a16:creationId xmlns:a16="http://schemas.microsoft.com/office/drawing/2014/main" id="{5494F215-EC92-428A-9128-AA49AB01AF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0" name="AutoShape 3174">
                <a:extLst>
                  <a:ext uri="{FF2B5EF4-FFF2-40B4-BE49-F238E27FC236}">
                    <a16:creationId xmlns:a16="http://schemas.microsoft.com/office/drawing/2014/main" id="{F6A43638-AD1C-445B-AF2E-1C13D99267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1" name="AutoShape 3175">
                <a:extLst>
                  <a:ext uri="{FF2B5EF4-FFF2-40B4-BE49-F238E27FC236}">
                    <a16:creationId xmlns:a16="http://schemas.microsoft.com/office/drawing/2014/main" id="{179AB23E-5468-4605-9D32-9C51CF4869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2" name="AutoShape 3176">
                <a:extLst>
                  <a:ext uri="{FF2B5EF4-FFF2-40B4-BE49-F238E27FC236}">
                    <a16:creationId xmlns:a16="http://schemas.microsoft.com/office/drawing/2014/main" id="{D74B9FC6-7EC2-44D9-9AB1-5DCE917FD7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3" name="AutoShape 3177">
                <a:extLst>
                  <a:ext uri="{FF2B5EF4-FFF2-40B4-BE49-F238E27FC236}">
                    <a16:creationId xmlns:a16="http://schemas.microsoft.com/office/drawing/2014/main" id="{81E13A21-8F84-49C1-965B-2E4F3D8F4D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4" name="AutoShape 3178">
                <a:extLst>
                  <a:ext uri="{FF2B5EF4-FFF2-40B4-BE49-F238E27FC236}">
                    <a16:creationId xmlns:a16="http://schemas.microsoft.com/office/drawing/2014/main" id="{F3E32BA7-BCB2-4101-9882-22C8531619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75" name="AutoShape 3179">
                <a:extLst>
                  <a:ext uri="{FF2B5EF4-FFF2-40B4-BE49-F238E27FC236}">
                    <a16:creationId xmlns:a16="http://schemas.microsoft.com/office/drawing/2014/main" id="{AC88F77D-8EF7-4BCA-8F36-214E4A577E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476" name="Group 3180">
              <a:extLst>
                <a:ext uri="{FF2B5EF4-FFF2-40B4-BE49-F238E27FC236}">
                  <a16:creationId xmlns:a16="http://schemas.microsoft.com/office/drawing/2014/main" id="{94CAB75A-48C9-4877-828E-59C0ACB5955F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2018"/>
              <a:ext cx="28" cy="28"/>
              <a:chOff x="4452" y="90"/>
              <a:chExt cx="227" cy="227"/>
            </a:xfrm>
          </p:grpSpPr>
          <p:sp>
            <p:nvSpPr>
              <p:cNvPr id="58477" name="Oval 3181">
                <a:extLst>
                  <a:ext uri="{FF2B5EF4-FFF2-40B4-BE49-F238E27FC236}">
                    <a16:creationId xmlns:a16="http://schemas.microsoft.com/office/drawing/2014/main" id="{E82B5AAB-B99A-4FB7-887D-40E476BFD7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478" name="Group 3182">
                <a:extLst>
                  <a:ext uri="{FF2B5EF4-FFF2-40B4-BE49-F238E27FC236}">
                    <a16:creationId xmlns:a16="http://schemas.microsoft.com/office/drawing/2014/main" id="{938C997F-AC62-435D-BB66-8AAFBA091C9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479" name="Oval 3183">
                  <a:extLst>
                    <a:ext uri="{FF2B5EF4-FFF2-40B4-BE49-F238E27FC236}">
                      <a16:creationId xmlns:a16="http://schemas.microsoft.com/office/drawing/2014/main" id="{542F176E-8E32-48EB-9773-B11EBBC5BFE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80" name="Oval 3184">
                  <a:extLst>
                    <a:ext uri="{FF2B5EF4-FFF2-40B4-BE49-F238E27FC236}">
                      <a16:creationId xmlns:a16="http://schemas.microsoft.com/office/drawing/2014/main" id="{3F0999D6-2C09-4317-9B0E-E5D28F32F75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81" name="Oval 3185">
                  <a:extLst>
                    <a:ext uri="{FF2B5EF4-FFF2-40B4-BE49-F238E27FC236}">
                      <a16:creationId xmlns:a16="http://schemas.microsoft.com/office/drawing/2014/main" id="{EB2983B1-207F-45B9-BBF1-6EEBED0B615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482" name="AutoShape 3186">
                  <a:extLst>
                    <a:ext uri="{FF2B5EF4-FFF2-40B4-BE49-F238E27FC236}">
                      <a16:creationId xmlns:a16="http://schemas.microsoft.com/office/drawing/2014/main" id="{537A8A9F-DFC0-4E5A-9A13-737712770F4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8483" name="Group 3187">
              <a:extLst>
                <a:ext uri="{FF2B5EF4-FFF2-40B4-BE49-F238E27FC236}">
                  <a16:creationId xmlns:a16="http://schemas.microsoft.com/office/drawing/2014/main" id="{C9DDF02F-0C8B-423E-9A46-B1056F6F525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05" y="1905"/>
              <a:ext cx="397" cy="58"/>
              <a:chOff x="2893" y="2897"/>
              <a:chExt cx="1220" cy="198"/>
            </a:xfrm>
          </p:grpSpPr>
          <p:sp>
            <p:nvSpPr>
              <p:cNvPr id="58484" name="AutoShape 3188">
                <a:extLst>
                  <a:ext uri="{FF2B5EF4-FFF2-40B4-BE49-F238E27FC236}">
                    <a16:creationId xmlns:a16="http://schemas.microsoft.com/office/drawing/2014/main" id="{A3DC65AE-810D-4076-A7A8-A52F00A3CC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85" name="AutoShape 3189">
                <a:extLst>
                  <a:ext uri="{FF2B5EF4-FFF2-40B4-BE49-F238E27FC236}">
                    <a16:creationId xmlns:a16="http://schemas.microsoft.com/office/drawing/2014/main" id="{51A76E97-08E0-40B3-B6F3-95898904B0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86" name="AutoShape 3190">
                <a:extLst>
                  <a:ext uri="{FF2B5EF4-FFF2-40B4-BE49-F238E27FC236}">
                    <a16:creationId xmlns:a16="http://schemas.microsoft.com/office/drawing/2014/main" id="{BCD36136-1A7B-4326-B175-2A862B0F0A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87" name="AutoShape 3191">
                <a:extLst>
                  <a:ext uri="{FF2B5EF4-FFF2-40B4-BE49-F238E27FC236}">
                    <a16:creationId xmlns:a16="http://schemas.microsoft.com/office/drawing/2014/main" id="{16D031CF-3068-45A4-A05D-C69198097E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89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88" name="AutoShape 3192">
                <a:extLst>
                  <a:ext uri="{FF2B5EF4-FFF2-40B4-BE49-F238E27FC236}">
                    <a16:creationId xmlns:a16="http://schemas.microsoft.com/office/drawing/2014/main" id="{6B03419B-48AF-4996-B5C4-2B41ABF2C9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89" name="AutoShape 3193">
                <a:extLst>
                  <a:ext uri="{FF2B5EF4-FFF2-40B4-BE49-F238E27FC236}">
                    <a16:creationId xmlns:a16="http://schemas.microsoft.com/office/drawing/2014/main" id="{63B2E649-25AD-48EC-9DBB-412B00824E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0" name="AutoShape 3194">
                <a:extLst>
                  <a:ext uri="{FF2B5EF4-FFF2-40B4-BE49-F238E27FC236}">
                    <a16:creationId xmlns:a16="http://schemas.microsoft.com/office/drawing/2014/main" id="{4DF9A89C-C5E6-413E-B592-E9C1C5C063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1" name="AutoShape 3195">
                <a:extLst>
                  <a:ext uri="{FF2B5EF4-FFF2-40B4-BE49-F238E27FC236}">
                    <a16:creationId xmlns:a16="http://schemas.microsoft.com/office/drawing/2014/main" id="{92A83554-EA79-4CE4-9F27-A62233C5AB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2954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2" name="AutoShape 3196">
                <a:extLst>
                  <a:ext uri="{FF2B5EF4-FFF2-40B4-BE49-F238E27FC236}">
                    <a16:creationId xmlns:a16="http://schemas.microsoft.com/office/drawing/2014/main" id="{3B142039-2AEB-4FCD-A81D-C90F5D9C0B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3" name="AutoShape 3197">
                <a:extLst>
                  <a:ext uri="{FF2B5EF4-FFF2-40B4-BE49-F238E27FC236}">
                    <a16:creationId xmlns:a16="http://schemas.microsoft.com/office/drawing/2014/main" id="{3487E17C-31ED-4592-AA26-2F0ECDCBAB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4" name="AutoShape 3198">
                <a:extLst>
                  <a:ext uri="{FF2B5EF4-FFF2-40B4-BE49-F238E27FC236}">
                    <a16:creationId xmlns:a16="http://schemas.microsoft.com/office/drawing/2014/main" id="{C592002C-0B02-438C-9836-AAA322A369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5" name="AutoShape 3199">
                <a:extLst>
                  <a:ext uri="{FF2B5EF4-FFF2-40B4-BE49-F238E27FC236}">
                    <a16:creationId xmlns:a16="http://schemas.microsoft.com/office/drawing/2014/main" id="{A82B781F-E596-4F9B-966D-084A1087CE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10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6" name="AutoShape 3200">
                <a:extLst>
                  <a:ext uri="{FF2B5EF4-FFF2-40B4-BE49-F238E27FC236}">
                    <a16:creationId xmlns:a16="http://schemas.microsoft.com/office/drawing/2014/main" id="{0C1922A8-CFB0-42E5-B9B4-ED9471FBD0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7" name="AutoShape 3201">
                <a:extLst>
                  <a:ext uri="{FF2B5EF4-FFF2-40B4-BE49-F238E27FC236}">
                    <a16:creationId xmlns:a16="http://schemas.microsoft.com/office/drawing/2014/main" id="{87F7A3B1-E9C1-4FAA-8E7B-6DAA515B95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8" name="AutoShape 3202">
                <a:extLst>
                  <a:ext uri="{FF2B5EF4-FFF2-40B4-BE49-F238E27FC236}">
                    <a16:creationId xmlns:a16="http://schemas.microsoft.com/office/drawing/2014/main" id="{61F62A29-851B-4F5E-8BC2-E15DDD7822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17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499" name="AutoShape 3203">
                <a:extLst>
                  <a:ext uri="{FF2B5EF4-FFF2-40B4-BE49-F238E27FC236}">
                    <a16:creationId xmlns:a16="http://schemas.microsoft.com/office/drawing/2014/main" id="{44C9CBD3-5082-494C-82CC-2DCEDACCA7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9" y="3067"/>
                <a:ext cx="284" cy="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000000"/>
                  </a:gs>
                  <a:gs pos="100000">
                    <a:srgbClr val="000000">
                      <a:gamma/>
                      <a:tint val="6980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8500" name="Group 3204">
              <a:extLst>
                <a:ext uri="{FF2B5EF4-FFF2-40B4-BE49-F238E27FC236}">
                  <a16:creationId xmlns:a16="http://schemas.microsoft.com/office/drawing/2014/main" id="{EF1A6969-4854-4C2C-9D47-819A5D72F478}"/>
                </a:ext>
              </a:extLst>
            </p:cNvPr>
            <p:cNvGrpSpPr>
              <a:grpSpLocks/>
            </p:cNvGrpSpPr>
            <p:nvPr/>
          </p:nvGrpSpPr>
          <p:grpSpPr bwMode="auto">
            <a:xfrm flipH="1">
              <a:off x="4850" y="1791"/>
              <a:ext cx="28" cy="28"/>
              <a:chOff x="4452" y="90"/>
              <a:chExt cx="227" cy="227"/>
            </a:xfrm>
          </p:grpSpPr>
          <p:sp>
            <p:nvSpPr>
              <p:cNvPr id="58501" name="Oval 3205">
                <a:extLst>
                  <a:ext uri="{FF2B5EF4-FFF2-40B4-BE49-F238E27FC236}">
                    <a16:creationId xmlns:a16="http://schemas.microsoft.com/office/drawing/2014/main" id="{E367C194-5F43-4711-A443-4AAFD08373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52" y="90"/>
                <a:ext cx="227" cy="227"/>
              </a:xfrm>
              <a:prstGeom prst="ellipse">
                <a:avLst/>
              </a:prstGeom>
              <a:gradFill rotWithShape="1">
                <a:gsLst>
                  <a:gs pos="0">
                    <a:srgbClr val="333333">
                      <a:gamma/>
                      <a:shade val="46275"/>
                      <a:invGamma/>
                    </a:srgbClr>
                  </a:gs>
                  <a:gs pos="100000">
                    <a:srgbClr val="333333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8502" name="Group 3206">
                <a:extLst>
                  <a:ext uri="{FF2B5EF4-FFF2-40B4-BE49-F238E27FC236}">
                    <a16:creationId xmlns:a16="http://schemas.microsoft.com/office/drawing/2014/main" id="{04479F72-62E5-4410-AAFD-633CDD9CE09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flipH="1">
                <a:off x="4481" y="118"/>
                <a:ext cx="170" cy="170"/>
                <a:chOff x="4594" y="402"/>
                <a:chExt cx="312" cy="324"/>
              </a:xfrm>
            </p:grpSpPr>
            <p:sp>
              <p:nvSpPr>
                <p:cNvPr id="58503" name="Oval 3207">
                  <a:extLst>
                    <a:ext uri="{FF2B5EF4-FFF2-40B4-BE49-F238E27FC236}">
                      <a16:creationId xmlns:a16="http://schemas.microsoft.com/office/drawing/2014/main" id="{B1714128-4892-440F-BD6B-9EDDC6EE2A5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14"/>
                  <a:ext cx="312" cy="312"/>
                </a:xfrm>
                <a:prstGeom prst="ellipse">
                  <a:avLst/>
                </a:prstGeom>
                <a:solidFill>
                  <a:srgbClr val="333333">
                    <a:alpha val="50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504" name="Oval 3208">
                  <a:extLst>
                    <a:ext uri="{FF2B5EF4-FFF2-40B4-BE49-F238E27FC236}">
                      <a16:creationId xmlns:a16="http://schemas.microsoft.com/office/drawing/2014/main" id="{ED33FF59-3F6B-4543-85A2-30EC5AAEC9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594" y="402"/>
                  <a:ext cx="312" cy="31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C0C0C0">
                        <a:gamma/>
                        <a:tint val="57255"/>
                        <a:invGamma/>
                      </a:srgbClr>
                    </a:gs>
                    <a:gs pos="50000">
                      <a:srgbClr val="C0C0C0"/>
                    </a:gs>
                    <a:gs pos="100000">
                      <a:srgbClr val="C0C0C0">
                        <a:gamma/>
                        <a:tint val="57255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505" name="Oval 3209">
                  <a:extLst>
                    <a:ext uri="{FF2B5EF4-FFF2-40B4-BE49-F238E27FC236}">
                      <a16:creationId xmlns:a16="http://schemas.microsoft.com/office/drawing/2014/main" id="{7EF55B76-BA91-49FE-9FA9-F7482944B20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23" y="431"/>
                  <a:ext cx="255" cy="255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B2B2B2">
                        <a:gamma/>
                        <a:tint val="44314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506" name="AutoShape 3210">
                  <a:extLst>
                    <a:ext uri="{FF2B5EF4-FFF2-40B4-BE49-F238E27FC236}">
                      <a16:creationId xmlns:a16="http://schemas.microsoft.com/office/drawing/2014/main" id="{4545C6C6-8E22-499F-ADF2-E90ADD9F0C8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651" y="459"/>
                  <a:ext cx="198" cy="198"/>
                </a:xfrm>
                <a:prstGeom prst="star4">
                  <a:avLst>
                    <a:gd name="adj" fmla="val 12500"/>
                  </a:avLst>
                </a:prstGeom>
                <a:gradFill rotWithShape="1">
                  <a:gsLst>
                    <a:gs pos="0">
                      <a:srgbClr val="B2B2B2">
                        <a:gamma/>
                        <a:shade val="46275"/>
                        <a:invGamma/>
                      </a:srgbClr>
                    </a:gs>
                    <a:gs pos="100000">
                      <a:srgbClr val="B2B2B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8507" name="AutoShape 3211">
              <a:extLst>
                <a:ext uri="{FF2B5EF4-FFF2-40B4-BE49-F238E27FC236}">
                  <a16:creationId xmlns:a16="http://schemas.microsoft.com/office/drawing/2014/main" id="{175D2FCF-0779-4DE4-90F7-40FC87464F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90" y="1791"/>
              <a:ext cx="199" cy="57"/>
            </a:xfrm>
            <a:prstGeom prst="roundRect">
              <a:avLst>
                <a:gd name="adj" fmla="val 31579"/>
              </a:avLst>
            </a:prstGeom>
            <a:gradFill rotWithShape="1">
              <a:gsLst>
                <a:gs pos="0">
                  <a:schemeClr val="tx2">
                    <a:gamma/>
                    <a:tint val="34902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8508" name="AutoShape 3212">
              <a:extLst>
                <a:ext uri="{FF2B5EF4-FFF2-40B4-BE49-F238E27FC236}">
                  <a16:creationId xmlns:a16="http://schemas.microsoft.com/office/drawing/2014/main" id="{78F82FB7-D160-4C0C-BE9B-FEA1232A29F4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5204" y="1814"/>
              <a:ext cx="170" cy="33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tx2">
                    <a:gamma/>
                    <a:shade val="12549"/>
                    <a:invGamma/>
                  </a:schemeClr>
                </a:gs>
                <a:gs pos="100000">
                  <a:schemeClr val="tx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1866</TotalTime>
  <Words>20</Words>
  <Application>Microsoft Office PowerPoint</Application>
  <PresentationFormat>A4 210 x 297 mm</PresentationFormat>
  <Paragraphs>20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Arial</vt:lpstr>
      <vt:lpstr>ＭＳ Ｐゴシック</vt:lpstr>
      <vt:lpstr>メイリオ</vt:lpstr>
      <vt:lpstr>ＭＳ Ｐ明朝</vt:lpstr>
      <vt:lpstr>標準デザイン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pptxc16_パソコンの背面と側面のイラスト</dc:title>
  <dc:subject>pptxc16_パソコンの背面と側面のイラスト</dc:subject>
  <dc:creator>でじけろお</dc:creator>
  <cp:revision>2</cp:revision>
  <dcterms:created xsi:type="dcterms:W3CDTF">2010-10-12T01:13:58Z</dcterms:created>
  <dcterms:modified xsi:type="dcterms:W3CDTF">2019-10-25T00:18:15Z</dcterms:modified>
  <cp:version>2</cp:version>
</cp:coreProperties>
</file>

<file path=docProps/thumbnail.jpeg>
</file>